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6DEE8-0264-4430-9D75-CACFB2552FC2}" type="datetimeFigureOut">
              <a:rPr lang="cs-CZ" smtClean="0"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035C5-1BF5-4B77-9D2A-5092746105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4772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6DEE8-0264-4430-9D75-CACFB2552FC2}" type="datetimeFigureOut">
              <a:rPr lang="cs-CZ" smtClean="0"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035C5-1BF5-4B77-9D2A-5092746105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0378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6DEE8-0264-4430-9D75-CACFB2552FC2}" type="datetimeFigureOut">
              <a:rPr lang="cs-CZ" smtClean="0"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035C5-1BF5-4B77-9D2A-5092746105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3770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6DEE8-0264-4430-9D75-CACFB2552FC2}" type="datetimeFigureOut">
              <a:rPr lang="cs-CZ" smtClean="0"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035C5-1BF5-4B77-9D2A-5092746105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1395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6DEE8-0264-4430-9D75-CACFB2552FC2}" type="datetimeFigureOut">
              <a:rPr lang="cs-CZ" smtClean="0"/>
              <a:t>9.9.2013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035C5-1BF5-4B77-9D2A-5092746105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6170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6DEE8-0264-4430-9D75-CACFB2552FC2}" type="datetimeFigureOut">
              <a:rPr lang="cs-CZ" smtClean="0"/>
              <a:t>9.9.2013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035C5-1BF5-4B77-9D2A-5092746105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4442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6DEE8-0264-4430-9D75-CACFB2552FC2}" type="datetimeFigureOut">
              <a:rPr lang="cs-CZ" smtClean="0"/>
              <a:t>9.9.2013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035C5-1BF5-4B77-9D2A-5092746105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745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6DEE8-0264-4430-9D75-CACFB2552FC2}" type="datetimeFigureOut">
              <a:rPr lang="cs-CZ" smtClean="0"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035C5-1BF5-4B77-9D2A-5092746105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6151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6DEE8-0264-4430-9D75-CACFB2552FC2}" type="datetimeFigureOut">
              <a:rPr lang="cs-CZ" smtClean="0"/>
              <a:t>9.9.2013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035C5-1BF5-4B77-9D2A-5092746105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7442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6DEE8-0264-4430-9D75-CACFB2552FC2}" type="datetimeFigureOut">
              <a:rPr lang="cs-CZ" smtClean="0"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035C5-1BF5-4B77-9D2A-5092746105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0919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6DEE8-0264-4430-9D75-CACFB2552FC2}" type="datetimeFigureOut">
              <a:rPr lang="cs-CZ" smtClean="0"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035C5-1BF5-4B77-9D2A-5092746105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77452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86DEE8-0264-4430-9D75-CACFB2552FC2}" type="datetimeFigureOut">
              <a:rPr lang="cs-CZ" smtClean="0"/>
              <a:t>9.9.2013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F035C5-1BF5-4B77-9D2A-50927461051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9464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281" y="70351"/>
            <a:ext cx="5761037" cy="164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9512" y="1556792"/>
            <a:ext cx="864096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Pro zpracování vzdělávacích materiálů (VM)v rámci projektu EU</a:t>
            </a:r>
          </a:p>
          <a:p>
            <a:r>
              <a:rPr lang="cs-CZ" sz="1600" dirty="0"/>
              <a:t>peníze školám</a:t>
            </a:r>
          </a:p>
          <a:p>
            <a:r>
              <a:rPr lang="cs-CZ" sz="1600" dirty="0"/>
              <a:t>Operační program Vzdělávání pro</a:t>
            </a:r>
          </a:p>
          <a:p>
            <a:r>
              <a:rPr lang="cs-CZ" sz="1600" dirty="0"/>
              <a:t>konkurenceschopnost</a:t>
            </a:r>
          </a:p>
          <a:p>
            <a:r>
              <a:rPr lang="cs-CZ" sz="1600" dirty="0"/>
              <a:t>Projekt: Moderní výuka</a:t>
            </a:r>
          </a:p>
          <a:p>
            <a:r>
              <a:rPr lang="cs-CZ" sz="1600" dirty="0"/>
              <a:t>Registrační číslo: CZ.1.07/1.4.00/21.3192</a:t>
            </a:r>
          </a:p>
          <a:p>
            <a:r>
              <a:rPr lang="cs-CZ" sz="1600" dirty="0"/>
              <a:t>Číslo DUM: VY_32_INOVACE_10.3.03</a:t>
            </a:r>
          </a:p>
          <a:p>
            <a:r>
              <a:rPr lang="cs-CZ" sz="1600" dirty="0"/>
              <a:t>Jméno autora: Mgr. Blanka Vanišová</a:t>
            </a:r>
          </a:p>
          <a:p>
            <a:r>
              <a:rPr lang="cs-CZ" sz="1600" dirty="0"/>
              <a:t>Datum, období kdy byl vytvořen: listopad, 2012</a:t>
            </a:r>
          </a:p>
          <a:p>
            <a:r>
              <a:rPr lang="cs-CZ" sz="1600" dirty="0"/>
              <a:t>Název práce: Ptáci</a:t>
            </a:r>
          </a:p>
          <a:p>
            <a:r>
              <a:rPr lang="cs-CZ" sz="1600" dirty="0"/>
              <a:t>Předmět, pro který je VM určen: Člověk a jeho svět</a:t>
            </a:r>
          </a:p>
          <a:p>
            <a:r>
              <a:rPr lang="cs-CZ" sz="1600" dirty="0"/>
              <a:t>Ročník, pro který je VM určen: První</a:t>
            </a:r>
          </a:p>
          <a:p>
            <a:r>
              <a:rPr lang="cs-CZ" sz="1600" dirty="0"/>
              <a:t>Časová dotace : 1 hodina</a:t>
            </a:r>
          </a:p>
          <a:p>
            <a:r>
              <a:rPr lang="cs-CZ" sz="1600" dirty="0"/>
              <a:t>Vzdělávací oblast, tematický okruh, téma: Člověk a jeho svět, Rok a roční období, Ptáci stálí a stěhovaví</a:t>
            </a:r>
          </a:p>
          <a:p>
            <a:r>
              <a:rPr lang="cs-CZ" sz="1600" dirty="0"/>
              <a:t>Metodický list, anotace, výstižný popis způsobu použití VM ve výuce:</a:t>
            </a:r>
          </a:p>
          <a:p>
            <a:r>
              <a:rPr lang="cs-CZ" sz="1600" dirty="0"/>
              <a:t>Tento materiál slouží k opakování, procvičení a upevnění učiva o ptactvu. Učitel si připraví výklad o způsobu hnízdění, potravy, zda jde o ptáka stálého nebo stěhovavého, žáci doplňují svými zkušenostmi a znalostmi. </a:t>
            </a:r>
          </a:p>
          <a:p>
            <a:r>
              <a:rPr lang="cs-CZ" sz="1600" dirty="0"/>
              <a:t>Pomůcky : interaktivní tabule</a:t>
            </a:r>
          </a:p>
        </p:txBody>
      </p:sp>
    </p:spTree>
    <p:extLst>
      <p:ext uri="{BB962C8B-B14F-4D97-AF65-F5344CB8AC3E}">
        <p14:creationId xmlns:p14="http://schemas.microsoft.com/office/powerpoint/2010/main" val="1744685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PTÁCI</a:t>
            </a:r>
            <a:endParaRPr lang="cs-CZ" dirty="0"/>
          </a:p>
        </p:txBody>
      </p:sp>
      <p:pic>
        <p:nvPicPr>
          <p:cNvPr id="1026" name="Picture 2" descr="C:\Users\NTBK\AppData\Local\Microsoft\Windows\Temporary Internet Files\Content.IE5\61V3HGP6\MP90018051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61380"/>
            <a:ext cx="3600400" cy="5701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NTBK\AppData\Local\Microsoft\Windows\Temporary Internet Files\Content.IE5\MSPZMDQP\MC90010923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546410"/>
            <a:ext cx="128351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NTBK\AppData\Local\Microsoft\Windows\Temporary Internet Files\Content.IE5\22JR72HN\MP90040670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464592"/>
            <a:ext cx="2081212" cy="312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NTBK\AppData\Local\Microsoft\Windows\Temporary Internet Files\Content.IE5\BPGAFD09\MC90010922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76672"/>
            <a:ext cx="2969362" cy="357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4648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ČÁP</a:t>
            </a:r>
            <a:endParaRPr lang="cs-CZ" dirty="0"/>
          </a:p>
        </p:txBody>
      </p:sp>
      <p:pic>
        <p:nvPicPr>
          <p:cNvPr id="2050" name="Picture 2" descr="C:\Users\NTBK\AppData\Local\Microsoft\Windows\Temporary Internet Files\Content.IE5\N0JWVXG1\MP90018051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49714"/>
            <a:ext cx="3600400" cy="570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NTBK\AppData\Local\Microsoft\Windows\Temporary Internet Files\Content.IE5\XCTY4PRZ\MP900180305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700340"/>
            <a:ext cx="4340942" cy="285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NTBK\AppData\Local\Microsoft\Windows\Temporary Internet Files\Content.IE5\22JR72HN\MC900411638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88938"/>
            <a:ext cx="2245345" cy="3120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178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VLAŠTOVKA</a:t>
            </a:r>
            <a:endParaRPr lang="cs-CZ" dirty="0"/>
          </a:p>
        </p:txBody>
      </p:sp>
      <p:pic>
        <p:nvPicPr>
          <p:cNvPr id="3075" name="Picture 3" descr="C:\Users\NTBK\AppData\Local\Microsoft\Windows\Temporary Internet Files\Content.IE5\YVLV21P1\MC90032953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09640"/>
            <a:ext cx="2192022" cy="2172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NTBK\AppData\Local\Microsoft\Windows\Temporary Internet Files\Content.IE5\E93304AY\MC90008404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9731" y="1161281"/>
            <a:ext cx="4292228" cy="5696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NTBK\AppData\Local\Microsoft\Windows\Temporary Internet Files\Content.IE5\MSPZMDQP\MC90010921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89" y="260648"/>
            <a:ext cx="2890849" cy="2430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NTBK\AppData\Local\Microsoft\Windows\Temporary Internet Files\Content.IE5\61V3HGP6\MC90005261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881312"/>
            <a:ext cx="2376264" cy="2179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6731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NTBK\AppData\Local\Microsoft\Windows\Temporary Internet Files\Content.IE5\E93304AY\MP90044838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20755"/>
            <a:ext cx="8064896" cy="537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VRABEC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5377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KUKAČKA</a:t>
            </a:r>
            <a:endParaRPr lang="cs-CZ" dirty="0"/>
          </a:p>
        </p:txBody>
      </p:sp>
      <p:pic>
        <p:nvPicPr>
          <p:cNvPr id="5122" name="Picture 2" descr="C:\Users\NTBK\AppData\Local\Microsoft\Windows\Temporary Internet Files\Content.IE5\OXX1ROH2\MC9000532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35" y="5156735"/>
            <a:ext cx="3143959" cy="1216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NTBK\AppData\Local\Microsoft\Windows\Temporary Internet Files\Content.IE5\JP1X2HZ3\MC9000839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1050"/>
            <a:ext cx="8424936" cy="4087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15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79171"/>
            <a:ext cx="8229600" cy="1143000"/>
          </a:xfrm>
        </p:spPr>
        <p:txBody>
          <a:bodyPr/>
          <a:lstStyle/>
          <a:p>
            <a:r>
              <a:rPr lang="cs-CZ" dirty="0" smtClean="0"/>
              <a:t>HUSA DIVOKÁ</a:t>
            </a:r>
            <a:endParaRPr lang="cs-CZ" dirty="0"/>
          </a:p>
        </p:txBody>
      </p:sp>
      <p:pic>
        <p:nvPicPr>
          <p:cNvPr id="6146" name="Picture 2" descr="C:\Users\NTBK\AppData\Local\Microsoft\Windows\Temporary Internet Files\Content.IE5\OXX1ROH2\MC9000839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66478"/>
            <a:ext cx="5004048" cy="4075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NTBK\AppData\Local\Microsoft\Windows\Temporary Internet Files\Content.IE5\22JR72HN\MC900406070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5723" y="1292353"/>
            <a:ext cx="3814749" cy="4497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957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OREL</a:t>
            </a:r>
            <a:endParaRPr lang="cs-CZ" dirty="0"/>
          </a:p>
        </p:txBody>
      </p:sp>
      <p:pic>
        <p:nvPicPr>
          <p:cNvPr id="7170" name="Picture 2" descr="C:\Users\NTBK\AppData\Local\Microsoft\Windows\Temporary Internet Files\Content.IE5\N0JWVXG1\MC9001092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343115"/>
            <a:ext cx="6552728" cy="5303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80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SOVA</a:t>
            </a:r>
            <a:endParaRPr lang="cs-CZ" dirty="0"/>
          </a:p>
        </p:txBody>
      </p:sp>
      <p:pic>
        <p:nvPicPr>
          <p:cNvPr id="8194" name="Picture 2" descr="C:\Users\NTBK\AppData\Local\Microsoft\Windows\Temporary Internet Files\Content.IE5\XCTY4PRZ\MP90040108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73016"/>
            <a:ext cx="2081213" cy="312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NTBK\AppData\Local\Microsoft\Windows\Temporary Internet Files\Content.IE5\OM970E2V\MP90040651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403324"/>
            <a:ext cx="3623849" cy="5433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NTBK\AppData\Local\Microsoft\Windows\Temporary Internet Files\Content.IE5\MSPZMDQP\MP900178766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620688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NTBK\AppData\Local\Microsoft\Windows\Temporary Internet Files\Content.IE5\156HXPFI\MP900178695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3429000"/>
            <a:ext cx="2136175" cy="322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43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836712"/>
            <a:ext cx="7083425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9367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161</Words>
  <Application>Microsoft Office PowerPoint</Application>
  <PresentationFormat>Předvádění na obrazovce (4:3)</PresentationFormat>
  <Paragraphs>25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PTÁCI</vt:lpstr>
      <vt:lpstr>ČÁP</vt:lpstr>
      <vt:lpstr>VLAŠTOVKA</vt:lpstr>
      <vt:lpstr>VRABEC</vt:lpstr>
      <vt:lpstr>KUKAČKA</vt:lpstr>
      <vt:lpstr>HUSA DIVOKÁ</vt:lpstr>
      <vt:lpstr>OREL</vt:lpstr>
      <vt:lpstr>SOVA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PTÁCI</dc:title>
  <dc:creator>NTBK</dc:creator>
  <cp:lastModifiedBy>NTBK</cp:lastModifiedBy>
  <cp:revision>6</cp:revision>
  <dcterms:created xsi:type="dcterms:W3CDTF">2012-11-17T16:43:18Z</dcterms:created>
  <dcterms:modified xsi:type="dcterms:W3CDTF">2013-09-09T18:36:20Z</dcterms:modified>
</cp:coreProperties>
</file>