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59" r:id="rId6"/>
    <p:sldId id="260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13891-3715-4D47-9976-710BC5636EFF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97B37-2F6B-4002-8CD0-77DC571EB3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11459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13891-3715-4D47-9976-710BC5636EFF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97B37-2F6B-4002-8CD0-77DC571EB3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07610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13891-3715-4D47-9976-710BC5636EFF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97B37-2F6B-4002-8CD0-77DC571EB3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67284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13891-3715-4D47-9976-710BC5636EFF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97B37-2F6B-4002-8CD0-77DC571EB3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26880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13891-3715-4D47-9976-710BC5636EFF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97B37-2F6B-4002-8CD0-77DC571EB3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1584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13891-3715-4D47-9976-710BC5636EFF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97B37-2F6B-4002-8CD0-77DC571EB3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7535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13891-3715-4D47-9976-710BC5636EFF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97B37-2F6B-4002-8CD0-77DC571EB3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53709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13891-3715-4D47-9976-710BC5636EFF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97B37-2F6B-4002-8CD0-77DC571EB3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04058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13891-3715-4D47-9976-710BC5636EFF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97B37-2F6B-4002-8CD0-77DC571EB3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12657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13891-3715-4D47-9976-710BC5636EFF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97B37-2F6B-4002-8CD0-77DC571EB3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10033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13891-3715-4D47-9976-710BC5636EFF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97B37-2F6B-4002-8CD0-77DC571EB3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366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513891-3715-4D47-9976-710BC5636EFF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C97B37-2F6B-4002-8CD0-77DC571EB3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03363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wmf"/><Relationship Id="rId5" Type="http://schemas.openxmlformats.org/officeDocument/2006/relationships/image" Target="../media/image26.png"/><Relationship Id="rId4" Type="http://schemas.openxmlformats.org/officeDocument/2006/relationships/image" Target="../media/image25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wmf"/><Relationship Id="rId13" Type="http://schemas.openxmlformats.org/officeDocument/2006/relationships/image" Target="../media/image38.png"/><Relationship Id="rId3" Type="http://schemas.openxmlformats.org/officeDocument/2006/relationships/image" Target="../media/image29.png"/><Relationship Id="rId7" Type="http://schemas.openxmlformats.org/officeDocument/2006/relationships/image" Target="../media/image32.wmf"/><Relationship Id="rId12" Type="http://schemas.openxmlformats.org/officeDocument/2006/relationships/image" Target="../media/image37.jpeg"/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wmf"/><Relationship Id="rId11" Type="http://schemas.openxmlformats.org/officeDocument/2006/relationships/image" Target="../media/image36.jpeg"/><Relationship Id="rId5" Type="http://schemas.openxmlformats.org/officeDocument/2006/relationships/image" Target="../media/image4.png"/><Relationship Id="rId10" Type="http://schemas.openxmlformats.org/officeDocument/2006/relationships/image" Target="../media/image35.wmf"/><Relationship Id="rId4" Type="http://schemas.openxmlformats.org/officeDocument/2006/relationships/image" Target="../media/image30.jpeg"/><Relationship Id="rId9" Type="http://schemas.openxmlformats.org/officeDocument/2006/relationships/image" Target="../media/image34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8487" y="100189"/>
            <a:ext cx="5761037" cy="1646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88301" y="1628800"/>
            <a:ext cx="8352928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Pro zpracování vzdělávacích materiálů (VM)v rámci projektu EU</a:t>
            </a:r>
          </a:p>
          <a:p>
            <a:r>
              <a:rPr lang="cs-CZ" sz="1600" dirty="0"/>
              <a:t>peníze školám</a:t>
            </a:r>
          </a:p>
          <a:p>
            <a:r>
              <a:rPr lang="cs-CZ" sz="1600" dirty="0"/>
              <a:t>Operační program Vzdělávání pro</a:t>
            </a:r>
          </a:p>
          <a:p>
            <a:r>
              <a:rPr lang="cs-CZ" sz="1600" dirty="0"/>
              <a:t>konkurenceschopnost</a:t>
            </a:r>
          </a:p>
          <a:p>
            <a:r>
              <a:rPr lang="cs-CZ" sz="1600" dirty="0"/>
              <a:t>Projekt: Moderní výuka</a:t>
            </a:r>
          </a:p>
          <a:p>
            <a:r>
              <a:rPr lang="cs-CZ" sz="1600" dirty="0"/>
              <a:t>Registrační číslo: CZ.1.07/1.4.00/21.3192</a:t>
            </a:r>
          </a:p>
          <a:p>
            <a:r>
              <a:rPr lang="cs-CZ" sz="1600" dirty="0"/>
              <a:t>Číslo DUM: VY_32_INOVACE_10.3.04</a:t>
            </a:r>
          </a:p>
          <a:p>
            <a:r>
              <a:rPr lang="cs-CZ" sz="1600" dirty="0"/>
              <a:t>Jméno autora: Mgr. Blanka Vanišová</a:t>
            </a:r>
          </a:p>
          <a:p>
            <a:r>
              <a:rPr lang="cs-CZ" sz="1600" dirty="0"/>
              <a:t>Datum, období kdy byl vytvořen: listopad, 2012</a:t>
            </a:r>
          </a:p>
          <a:p>
            <a:r>
              <a:rPr lang="cs-CZ" sz="1600" dirty="0"/>
              <a:t>Název práce: Ovoce</a:t>
            </a:r>
          </a:p>
          <a:p>
            <a:r>
              <a:rPr lang="cs-CZ" sz="1600" dirty="0"/>
              <a:t>Předmět, pro který je VM určen: Člověk a jeho svět</a:t>
            </a:r>
          </a:p>
          <a:p>
            <a:r>
              <a:rPr lang="cs-CZ" sz="1600" dirty="0"/>
              <a:t>Ročník, pro který je VM určen: První</a:t>
            </a:r>
          </a:p>
          <a:p>
            <a:r>
              <a:rPr lang="cs-CZ" sz="1600" dirty="0"/>
              <a:t>Časová dotace : 1 hodina</a:t>
            </a:r>
          </a:p>
          <a:p>
            <a:r>
              <a:rPr lang="cs-CZ" sz="1600" dirty="0"/>
              <a:t>Vzdělávací oblast, tematický okruh, téma: Člověk a jeho svět, Rok a roční období, Podzim, Podzim na zahradě</a:t>
            </a:r>
          </a:p>
          <a:p>
            <a:r>
              <a:rPr lang="cs-CZ" sz="1600" dirty="0"/>
              <a:t>Metodický list, anotace, výstižný popis způsobu použití VM ve výuce:</a:t>
            </a:r>
          </a:p>
          <a:p>
            <a:r>
              <a:rPr lang="cs-CZ" sz="1600" dirty="0"/>
              <a:t>Tento materiál slouží k opakování, procvičení a upevnění učiva o ovoci. Učitel si připraví výklad o ovoci, kde roste, jaké je jeho využití a zpracování, žáci doplňují svými zkušenostmi a znalostmi. Na závěr žáci kroužkují pouze ovoce.</a:t>
            </a:r>
          </a:p>
          <a:p>
            <a:r>
              <a:rPr lang="cs-CZ" sz="1600" dirty="0"/>
              <a:t>Pomůcky : interaktivní tabule</a:t>
            </a:r>
          </a:p>
        </p:txBody>
      </p:sp>
    </p:spTree>
    <p:extLst>
      <p:ext uri="{BB962C8B-B14F-4D97-AF65-F5344CB8AC3E}">
        <p14:creationId xmlns:p14="http://schemas.microsoft.com/office/powerpoint/2010/main" val="2016182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OVOCE</a:t>
            </a:r>
            <a:endParaRPr lang="cs-CZ" dirty="0"/>
          </a:p>
        </p:txBody>
      </p:sp>
      <p:pic>
        <p:nvPicPr>
          <p:cNvPr id="1026" name="Picture 2" descr="C:\Users\NTBK\AppData\Local\Microsoft\Windows\Temporary Internet Files\Content.IE5\61V3HGP6\MP90044869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356992"/>
            <a:ext cx="4255525" cy="3191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NTBK\AppData\Local\Microsoft\Windows\Temporary Internet Files\Content.IE5\156HXPFI\MP90042295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091262"/>
            <a:ext cx="3080125" cy="4473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NTBK\AppData\Local\Microsoft\Windows\Temporary Internet Files\Content.IE5\E93304AY\MC90044171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9488" y="296863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6024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NTBK\AppData\Local\Microsoft\Windows\Temporary Internet Files\Content.IE5\E93304AY\MC90044171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149080"/>
            <a:ext cx="2259360" cy="2259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NTBK\AppData\Local\Microsoft\Windows\Temporary Internet Files\Content.IE5\22JR72HN\MP90042215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60648"/>
            <a:ext cx="5520178" cy="4573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NTBK\AppData\Local\Microsoft\Windows\Temporary Internet Files\Content.IE5\156HXPFI\MP900182662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250" y="260648"/>
            <a:ext cx="241935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6513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NTBK\AppData\Local\Microsoft\Windows\Temporary Internet Files\Content.IE5\Y3LEEDQO\MP90040660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88640"/>
            <a:ext cx="548640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NTBK\AppData\Local\Microsoft\Windows\Temporary Internet Files\Content.IE5\OXX1ROH2\MC90035857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10" y="332656"/>
            <a:ext cx="2907870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NTBK\AppData\Local\Microsoft\Windows\Temporary Internet Files\Content.IE5\BPGAFD09\MP900387854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7945" y="4093089"/>
            <a:ext cx="3657600" cy="260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NTBK\AppData\Local\Microsoft\Windows\Temporary Internet Files\Content.IE5\MSPZMDQP\MP900386122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119409"/>
            <a:ext cx="3888432" cy="2566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1341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NTBK\AppData\Local\Microsoft\Windows\Temporary Internet Files\Content.IE5\67PDADTH\MC9001550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17754"/>
            <a:ext cx="3528392" cy="5873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NTBK\AppData\Local\Microsoft\Windows\Temporary Internet Files\Content.IE5\N0JWVXG1\MP90018266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9418" y="188640"/>
            <a:ext cx="4112573" cy="2748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NTBK\AppData\Local\Microsoft\Windows\Temporary Internet Files\Content.IE5\61V3HGP6\MP90022765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1" y="3426580"/>
            <a:ext cx="4752039" cy="3137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9614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6" name="Picture 6" descr="C:\Users\NTBK\AppData\Local\Microsoft\Windows\Temporary Internet Files\Content.IE5\I63F7OTC\MC9002461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861048"/>
            <a:ext cx="5385423" cy="2818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NTBK\AppData\Local\Microsoft\Windows\Temporary Internet Files\Content.IE5\22JR72HN\MC9002155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062" y="229289"/>
            <a:ext cx="4162365" cy="3127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NTBK\AppData\Local\Microsoft\Windows\Temporary Internet Files\Content.IE5\61V3HGP6\MC900423876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05882"/>
            <a:ext cx="3024336" cy="3344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NTBK\AppData\Local\Microsoft\Windows\Temporary Internet Files\Content.IE5\YVLV21P1\MC90033126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254" y="4171590"/>
            <a:ext cx="2558570" cy="2339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3710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NTBK\AppData\Local\Microsoft\Windows\Temporary Internet Files\Content.IE5\E93304AY\MP90044842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924944"/>
            <a:ext cx="2480106" cy="372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NTBK\AppData\Local\Microsoft\Windows\Temporary Internet Files\Content.IE5\Y3LEEDQO\MP90043406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88640"/>
            <a:ext cx="2527826" cy="3786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NTBK\AppData\Local\Microsoft\Windows\Temporary Internet Files\Content.IE5\N0JWVXG1\MP90018269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326" y="188640"/>
            <a:ext cx="3657600" cy="245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NTBK\AppData\Local\Microsoft\Windows\Temporary Internet Files\Content.IE5\OM970E2V\MP900182664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8541" y="4194004"/>
            <a:ext cx="3657600" cy="245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NTBK\AppData\Local\Microsoft\Windows\Temporary Internet Files\Content.IE5\EUZ7C3HW\MC900441744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863048"/>
            <a:ext cx="2323381" cy="2323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8603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 descr="C:\Users\NTBK\AppData\Local\Microsoft\Windows\Temporary Internet Files\Content.IE5\22JR72HN\MP90038280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0440" y="279052"/>
            <a:ext cx="64008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NTBK\AppData\Local\Microsoft\Windows\Temporary Internet Files\Content.IE5\61V3HGP6\MP90040056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290539"/>
            <a:ext cx="2495550" cy="312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NTBK\AppData\Local\Microsoft\Windows\Temporary Internet Files\Content.IE5\156HXPFI\MP90040061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03460"/>
            <a:ext cx="1890492" cy="2364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NTBK\AppData\Local\Microsoft\Windows\Temporary Internet Files\Content.IE5\67PDADTH\MC900436899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85033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Users\NTBK\AppData\Local\Microsoft\Windows\Temporary Internet Files\Content.IE5\JP1X2HZ3\MC90035858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441979"/>
            <a:ext cx="2592288" cy="2175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2009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5" name="Picture 3" descr="C:\Users\NTBK\AppData\Local\Microsoft\Windows\Temporary Internet Files\Content.IE5\JP1X2HZ3\MC9002460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5177187"/>
            <a:ext cx="1865075" cy="1425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NTBK\AppData\Local\Microsoft\Windows\Temporary Internet Files\Content.IE5\BPGAFD09\MC90044170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4494858"/>
            <a:ext cx="2016224" cy="2016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NTBK\AppData\Local\Microsoft\Windows\Temporary Internet Files\Content.IE5\N0JWVXG1\MP90042295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7" y="4974064"/>
            <a:ext cx="1134703" cy="1648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NTBK\AppData\Local\Microsoft\Windows\Temporary Internet Files\Content.IE5\XCTY4PRZ\MC900441719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462" y="2908338"/>
            <a:ext cx="1733352" cy="1733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9" name="Picture 7" descr="C:\Users\NTBK\AppData\Local\Microsoft\Windows\Temporary Internet Files\Content.IE5\OM970E2V\MC90019352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865" y="2879096"/>
            <a:ext cx="2179279" cy="1615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C:\Users\NTBK\AppData\Local\Microsoft\Windows\Temporary Internet Files\Content.IE5\156HXPFI\MC90035856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2864" y="2779553"/>
            <a:ext cx="1520825" cy="1862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1" name="Picture 9" descr="C:\Users\NTBK\AppData\Local\Microsoft\Windows\Temporary Internet Files\Content.IE5\67PDADTH\MC90039148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1159" y="4810864"/>
            <a:ext cx="1449388" cy="1811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2" name="Picture 10" descr="C:\Users\NTBK\AppData\Local\Microsoft\Windows\Temporary Internet Files\Content.IE5\I63F7OTC\MP90040953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1414" y="403076"/>
            <a:ext cx="1731447" cy="2290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3" name="Picture 11" descr="C:\Users\NTBK\AppData\Local\Microsoft\Windows\Temporary Internet Files\Content.IE5\YVLV21P1\MC90021536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283" y="594029"/>
            <a:ext cx="2603500" cy="2135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4" name="Picture 12" descr="C:\Users\NTBK\AppData\Local\Microsoft\Windows\Temporary Internet Files\Content.IE5\E93304AY\MP900402510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0144" y="2800849"/>
            <a:ext cx="1819543" cy="1819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5" name="Picture 13" descr="C:\Users\NTBK\AppData\Local\Microsoft\Windows\Temporary Internet Files\Content.IE5\EUZ7C3HW\MP900400584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3306" y="4742828"/>
            <a:ext cx="1669558" cy="20880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6" name="Picture 14" descr="C:\Users\NTBK\AppData\Local\Microsoft\Windows\Temporary Internet Files\Content.IE5\Y3LEEDQO\MC900441781[1].pn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585362"/>
            <a:ext cx="1926127" cy="1926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8680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620688"/>
            <a:ext cx="820891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dirty="0"/>
              <a:t>Zdroje</a:t>
            </a:r>
            <a:r>
              <a:rPr lang="cs-CZ" dirty="0" smtClean="0"/>
              <a:t>:</a:t>
            </a:r>
          </a:p>
          <a:p>
            <a:pPr lvl="0"/>
            <a:endParaRPr lang="cs-CZ" dirty="0"/>
          </a:p>
          <a:p>
            <a:r>
              <a:rPr lang="cs-CZ" dirty="0"/>
              <a:t>Neocitovaná obrazová díla byla použita  z knihoven Microsoft Word 2003 </a:t>
            </a:r>
          </a:p>
        </p:txBody>
      </p:sp>
    </p:spTree>
    <p:extLst>
      <p:ext uri="{BB962C8B-B14F-4D97-AF65-F5344CB8AC3E}">
        <p14:creationId xmlns:p14="http://schemas.microsoft.com/office/powerpoint/2010/main" val="166948218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168</Words>
  <Application>Microsoft Office PowerPoint</Application>
  <PresentationFormat>Předvádění na obrazovce (4:3)</PresentationFormat>
  <Paragraphs>21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OVOCE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NTBK</dc:creator>
  <cp:lastModifiedBy>NTBK</cp:lastModifiedBy>
  <cp:revision>5</cp:revision>
  <dcterms:created xsi:type="dcterms:W3CDTF">2012-11-17T16:25:18Z</dcterms:created>
  <dcterms:modified xsi:type="dcterms:W3CDTF">2013-09-09T18:42:32Z</dcterms:modified>
</cp:coreProperties>
</file>