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56" r:id="rId3"/>
    <p:sldId id="258" r:id="rId4"/>
    <p:sldId id="262" r:id="rId5"/>
    <p:sldId id="264" r:id="rId6"/>
    <p:sldId id="265" r:id="rId7"/>
    <p:sldId id="261" r:id="rId8"/>
    <p:sldId id="260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201B10-176E-4034-8534-A3638892E494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73F62-FD1F-4312-ABEF-0DA577DC07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374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773F62-FD1F-4312-ABEF-0DA577DC07B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497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99" y="1412776"/>
            <a:ext cx="3769801" cy="3470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7954244"/>
              </p:ext>
            </p:extLst>
          </p:nvPr>
        </p:nvGraphicFramePr>
        <p:xfrm>
          <a:off x="683568" y="4927815"/>
          <a:ext cx="7848872" cy="1546096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94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VY_52_INOVACE_01_Jaro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5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183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3238128" cy="1584176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3">
                    <a:lumMod val="75000"/>
                  </a:schemeClr>
                </a:solidFill>
              </a:rPr>
              <a:t>Jaro</a:t>
            </a:r>
            <a:endParaRPr lang="cs-CZ" sz="8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797152"/>
            <a:ext cx="3024336" cy="841648"/>
          </a:xfrm>
        </p:spPr>
        <p:txBody>
          <a:bodyPr>
            <a:normAutofit/>
          </a:bodyPr>
          <a:lstStyle/>
          <a:p>
            <a:r>
              <a:rPr lang="cs-CZ" dirty="0" smtClean="0"/>
              <a:t>Mgr. Iva Dušková,</a:t>
            </a:r>
          </a:p>
          <a:p>
            <a:r>
              <a:rPr lang="cs-CZ" dirty="0" smtClean="0"/>
              <a:t> 2. ZŠ Dobříš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H1KETE02\MP9004388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0"/>
            <a:ext cx="4644008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90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Tohle roční období</a:t>
            </a:r>
          </a:p>
          <a:p>
            <a:pPr marL="0" indent="0">
              <a:buNone/>
            </a:pPr>
            <a:r>
              <a:rPr lang="cs-CZ" dirty="0" smtClean="0"/>
              <a:t>      stromy květem ozdobí.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Na jaře vše kvete, pučí,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ptáčata </a:t>
            </a:r>
            <a:r>
              <a:rPr lang="cs-CZ" dirty="0" smtClean="0"/>
              <a:t>se létat učí.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9QG18NOM\MP900432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375" y="1772816"/>
            <a:ext cx="206717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B4A6B7Q4\MC900192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520" y="4941168"/>
            <a:ext cx="1420964" cy="145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15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55 -0.00208 C -0.09323 -0.00602 -0.10625 -0.00648 -0.11632 -0.00857 C -0.12326 -0.01158 -0.13299 -0.0162 -0.13819 -0.02315 C -0.14653 -0.03426 -0.14271 -0.03033 -0.14913 -0.03611 C -0.15 -0.03773 -0.15052 -0.03958 -0.15156 -0.04097 C -0.1526 -0.04236 -0.15417 -0.04283 -0.15538 -0.04421 C -0.15712 -0.04722 -0.15851 -0.0507 -0.16007 -0.05394 C -0.16163 -0.05695 -0.16441 -0.0581 -0.16632 -0.06065 C -0.16875 -0.07014 -0.17326 -0.07801 -0.17847 -0.08495 C -0.18108 -0.09514 -0.1875 -0.10648 -0.19427 -0.1125 C -0.19722 -0.11852 -0.20243 -0.12153 -0.20764 -0.12384 C -0.21267 -0.1287 -0.21788 -0.12986 -0.22361 -0.13218 C -0.22604 -0.1331 -0.2309 -0.13542 -0.2309 -0.13542 C -0.24601 -0.13449 -0.25851 -0.13519 -0.2724 -0.12894 C -0.27552 -0.12431 -0.27951 -0.12245 -0.28333 -0.11898 C -0.2842 -0.11736 -0.28472 -0.11551 -0.28576 -0.11412 C -0.28681 -0.11273 -0.28854 -0.1125 -0.28941 -0.11088 C -0.29028 -0.10949 -0.28993 -0.10741 -0.29063 -0.10602 C -0.29201 -0.10255 -0.29462 -0.1 -0.29549 -0.0963 C -0.2967 -0.09144 -0.29844 -0.08611 -0.30035 -0.08171 C -0.30174 -0.07824 -0.30434 -0.0757 -0.30521 -0.07199 C -0.30712 -0.06412 -0.31146 -0.05486 -0.31753 -0.05232 C -0.32535 -0.0419 -0.33819 -0.03588 -0.34913 -0.03287 C -0.36007 -0.03333 -0.37118 -0.03357 -0.38212 -0.03449 C -0.39097 -0.03519 -0.39757 -0.04236 -0.40521 -0.04583 C -0.4099 -0.05208 -0.41563 -0.05903 -0.42118 -0.06389 C -0.42205 -0.06551 -0.42274 -0.06736 -0.42361 -0.06875 C -0.42465 -0.0706 -0.42622 -0.07176 -0.42743 -0.07361 C -0.43194 -0.08241 -0.43594 -0.09236 -0.44063 -0.10116 C -0.44358 -0.10625 -0.44722 -0.11088 -0.45035 -0.11574 C -0.45521 -0.12338 -0.4599 -0.13333 -0.46649 -0.13866 C -0.47083 -0.14769 -0.46632 -0.14051 -0.4724 -0.14514 C -0.47865 -0.14977 -0.48403 -0.15602 -0.49063 -0.15972 C -0.49531 -0.16227 -0.50052 -0.1625 -0.50521 -0.16458 C -0.50938 -0.16435 -0.54566 -0.16551 -0.55399 -0.1581 C -0.56024 -0.15255 -0.56649 -0.14815 -0.5724 -0.1419 C -0.57465 -0.13958 -0.57969 -0.13542 -0.57969 -0.13542 C -0.58351 -0.12778 -0.58958 -0.12083 -0.59549 -0.11574 C -0.60052 -0.10579 -0.60781 -0.09861 -0.6151 -0.09144 C -0.62031 -0.08634 -0.61823 -0.08357 -0.62604 -0.08009 C -0.63125 -0.07778 -0.63524 -0.07431 -0.64063 -0.07199 C -0.64184 -0.07153 -0.64427 -0.07037 -0.64427 -0.07037 C -0.65313 -0.07083 -0.68698 -0.06783 -0.70035 -0.07685 C -0.70556 -0.08033 -0.71094 -0.08426 -0.71632 -0.08658 C -0.72795 -0.10208 -0.71302 -0.08357 -0.72361 -0.09306 C -0.72847 -0.09745 -0.73385 -0.10394 -0.73819 -0.10926 C -0.75278 -0.12639 -0.76979 -0.14398 -0.78941 -0.14838 C -0.80399 -0.14722 -0.81285 -0.14607 -0.82604 -0.14028 C -0.83698 -0.13542 -0.84028 -0.11852 -0.85035 -0.11412 C -0.85608 -0.10278 -0.85278 -0.10648 -0.85885 -0.10116 C -0.86111 -0.09653 -0.86528 -0.0882 -0.86997 -0.0882 " pathEditMode="relative" ptsTypes="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Jaro začíná 21. března.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 algn="ctr">
              <a:buNone/>
            </a:pPr>
            <a:endParaRPr lang="cs-CZ" dirty="0" smtClean="0"/>
          </a:p>
          <a:p>
            <a:pPr marL="68580" indent="0" algn="ctr">
              <a:buNone/>
            </a:pPr>
            <a:r>
              <a:rPr lang="cs-CZ" dirty="0" smtClean="0"/>
              <a:t>Jarní měsíce jsou:</a:t>
            </a:r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sz="3200" dirty="0">
                <a:solidFill>
                  <a:srgbClr val="FF0000"/>
                </a:solidFill>
              </a:rPr>
              <a:t>b</a:t>
            </a:r>
            <a:r>
              <a:rPr lang="cs-CZ" sz="3200" dirty="0" smtClean="0">
                <a:solidFill>
                  <a:srgbClr val="FF0000"/>
                </a:solidFill>
              </a:rPr>
              <a:t>řezen</a:t>
            </a:r>
          </a:p>
          <a:p>
            <a:pPr marL="68580" indent="0" algn="ctr">
              <a:buNone/>
            </a:pPr>
            <a:r>
              <a:rPr lang="cs-CZ" sz="3200" dirty="0">
                <a:solidFill>
                  <a:srgbClr val="FF0000"/>
                </a:solidFill>
              </a:rPr>
              <a:t>d</a:t>
            </a:r>
            <a:r>
              <a:rPr lang="cs-CZ" sz="3200" dirty="0" smtClean="0">
                <a:solidFill>
                  <a:srgbClr val="FF0000"/>
                </a:solidFill>
              </a:rPr>
              <a:t>uben</a:t>
            </a:r>
          </a:p>
          <a:p>
            <a:pPr marL="6858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květen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B4A6B7Q4\MC90043688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424" y="3573017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B4A6B7Q4\MC90043688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424" y="4148106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B4A6B7Q4\MC90043688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701" y="4753390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15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648" y="83671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mění příroda na jaře?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 příroda se probouzí</a:t>
            </a:r>
          </a:p>
          <a:p>
            <a:pPr marL="68580" indent="0">
              <a:buNone/>
            </a:pPr>
            <a:r>
              <a:rPr lang="cs-CZ" dirty="0" smtClean="0"/>
              <a:t> otepluje se </a:t>
            </a:r>
          </a:p>
          <a:p>
            <a:pPr marL="68580" indent="0">
              <a:buNone/>
            </a:pPr>
            <a:r>
              <a:rPr lang="cs-CZ" dirty="0" smtClean="0"/>
              <a:t> taje sníh a led</a:t>
            </a:r>
          </a:p>
          <a:p>
            <a:pPr marL="68580" indent="0">
              <a:buNone/>
            </a:pPr>
            <a:r>
              <a:rPr lang="cs-CZ" dirty="0" smtClean="0"/>
              <a:t> zvířata se probouzejí ze zimního spánku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rodí se mláďata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kvetou stromy, keře a květiny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2FH3CH61\MC900285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53007"/>
            <a:ext cx="1728192" cy="1735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PG9PTAV0\MP90044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86641"/>
            <a:ext cx="1553731" cy="12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H1KETE02\MC9002327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32856"/>
            <a:ext cx="1409323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17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1146" y="1772816"/>
            <a:ext cx="7024744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březnu nebo v dubnu slavíme </a:t>
            </a:r>
            <a:r>
              <a:rPr lang="cs-CZ" dirty="0"/>
              <a:t>Velikonoce. Velikonoce jsou </a:t>
            </a:r>
            <a:r>
              <a:rPr lang="cs-CZ" dirty="0" smtClean="0"/>
              <a:t>svátky </a:t>
            </a:r>
            <a:r>
              <a:rPr lang="cs-CZ" dirty="0"/>
              <a:t>jara.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0140" y="2747236"/>
            <a:ext cx="6777317" cy="3339733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 Popiš naše velikonoční zvyky: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2054" name="Picture 6" descr="C:\Users\OEM\AppData\Local\Microsoft\Windows\Temporary Internet Files\Content.IE5\2FH3CH61\MC9003054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56987"/>
            <a:ext cx="1271539" cy="313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2FH3CH61\MC9002906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56992"/>
            <a:ext cx="2770360" cy="253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PG9PTAV0\MC9004111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39290"/>
            <a:ext cx="1785371" cy="1569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25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87" y="332656"/>
            <a:ext cx="8658225" cy="6187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71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98" y="332656"/>
            <a:ext cx="8613004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901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/>
              <a:t> </a:t>
            </a:r>
            <a:r>
              <a:rPr lang="cs-CZ" dirty="0" smtClean="0"/>
              <a:t>Báseň:   Zuzana Pospíšilová,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Veršovaná encyklopedie,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Portál, s.r.o., Praha 2010</a:t>
            </a:r>
          </a:p>
          <a:p>
            <a:pPr marL="0" indent="0">
              <a:buNone/>
            </a:pPr>
            <a:r>
              <a:rPr lang="cs-CZ" dirty="0" smtClean="0"/>
              <a:t>    Obrázky: </a:t>
            </a:r>
            <a:r>
              <a:rPr lang="cs-CZ" dirty="0" smtClean="0"/>
              <a:t>Klipart </a:t>
            </a:r>
            <a:r>
              <a:rPr lang="cs-CZ"/>
              <a:t>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Fotografie: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532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150</TotalTime>
  <Words>153</Words>
  <Application>Microsoft Office PowerPoint</Application>
  <PresentationFormat>Předvádění na obrazovce (4:3)</PresentationFormat>
  <Paragraphs>41</Paragraphs>
  <Slides>9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Jaro</vt:lpstr>
      <vt:lpstr>Jaro</vt:lpstr>
      <vt:lpstr>Jaro začíná 21. března.</vt:lpstr>
      <vt:lpstr>Jak se mění příroda na jaře?</vt:lpstr>
      <vt:lpstr> V březnu nebo v dubnu slavíme Velikonoce. Velikonoce jsou svátky jara.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OEM</dc:creator>
  <cp:lastModifiedBy>OEM</cp:lastModifiedBy>
  <cp:revision>24</cp:revision>
  <dcterms:created xsi:type="dcterms:W3CDTF">2011-09-06T16:49:45Z</dcterms:created>
  <dcterms:modified xsi:type="dcterms:W3CDTF">2011-11-29T08:22:50Z</dcterms:modified>
</cp:coreProperties>
</file>