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59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E2B9D-BFFA-4875-8C22-E07BCEFAD998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098BD-6B1F-4C07-AA51-D6B0805C63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46934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E2B9D-BFFA-4875-8C22-E07BCEFAD998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098BD-6B1F-4C07-AA51-D6B0805C63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14608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E2B9D-BFFA-4875-8C22-E07BCEFAD998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098BD-6B1F-4C07-AA51-D6B0805C63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13662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E2B9D-BFFA-4875-8C22-E07BCEFAD998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098BD-6B1F-4C07-AA51-D6B0805C63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5324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E2B9D-BFFA-4875-8C22-E07BCEFAD998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098BD-6B1F-4C07-AA51-D6B0805C63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1800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E2B9D-BFFA-4875-8C22-E07BCEFAD998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098BD-6B1F-4C07-AA51-D6B0805C63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66662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E2B9D-BFFA-4875-8C22-E07BCEFAD998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098BD-6B1F-4C07-AA51-D6B0805C63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2698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E2B9D-BFFA-4875-8C22-E07BCEFAD998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098BD-6B1F-4C07-AA51-D6B0805C63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8761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E2B9D-BFFA-4875-8C22-E07BCEFAD998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098BD-6B1F-4C07-AA51-D6B0805C63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38148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E2B9D-BFFA-4875-8C22-E07BCEFAD998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098BD-6B1F-4C07-AA51-D6B0805C63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4347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E2B9D-BFFA-4875-8C22-E07BCEFAD998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098BD-6B1F-4C07-AA51-D6B0805C63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0527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7E2B9D-BFFA-4875-8C22-E07BCEFAD998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098BD-6B1F-4C07-AA51-D6B0805C63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14693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wmf"/><Relationship Id="rId4" Type="http://schemas.openxmlformats.org/officeDocument/2006/relationships/image" Target="../media/image23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wmf"/><Relationship Id="rId4" Type="http://schemas.openxmlformats.org/officeDocument/2006/relationships/image" Target="../media/image2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5.jpeg"/><Relationship Id="rId3" Type="http://schemas.openxmlformats.org/officeDocument/2006/relationships/image" Target="../media/image34.wmf"/><Relationship Id="rId7" Type="http://schemas.openxmlformats.org/officeDocument/2006/relationships/image" Target="../media/image37.jpeg"/><Relationship Id="rId12" Type="http://schemas.openxmlformats.org/officeDocument/2006/relationships/image" Target="../media/image40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11" Type="http://schemas.openxmlformats.org/officeDocument/2006/relationships/image" Target="../media/image4.wmf"/><Relationship Id="rId5" Type="http://schemas.openxmlformats.org/officeDocument/2006/relationships/image" Target="../media/image36.jpeg"/><Relationship Id="rId10" Type="http://schemas.openxmlformats.org/officeDocument/2006/relationships/image" Target="../media/image39.wmf"/><Relationship Id="rId4" Type="http://schemas.openxmlformats.org/officeDocument/2006/relationships/image" Target="../media/image35.png"/><Relationship Id="rId9" Type="http://schemas.openxmlformats.org/officeDocument/2006/relationships/image" Target="../media/image38.wmf"/><Relationship Id="rId14" Type="http://schemas.openxmlformats.org/officeDocument/2006/relationships/image" Target="../media/image41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0103" y="48565"/>
            <a:ext cx="5761037" cy="1646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79512" y="1694802"/>
            <a:ext cx="8496944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Pro zpracování vzdělávacích materiálů (VM)v rámci projektu EU</a:t>
            </a:r>
          </a:p>
          <a:p>
            <a:r>
              <a:rPr lang="cs-CZ" sz="1600" dirty="0"/>
              <a:t>peníze školám</a:t>
            </a:r>
          </a:p>
          <a:p>
            <a:r>
              <a:rPr lang="cs-CZ" sz="1600" dirty="0"/>
              <a:t>Operační program Vzdělávání pro</a:t>
            </a:r>
          </a:p>
          <a:p>
            <a:r>
              <a:rPr lang="cs-CZ" sz="1600" dirty="0"/>
              <a:t>konkurenceschopnost</a:t>
            </a:r>
          </a:p>
          <a:p>
            <a:r>
              <a:rPr lang="cs-CZ" sz="1600" dirty="0"/>
              <a:t>Projekt: Moderní výuka</a:t>
            </a:r>
          </a:p>
          <a:p>
            <a:r>
              <a:rPr lang="cs-CZ" sz="1600" dirty="0"/>
              <a:t>Registrační číslo: CZ.1.07/1.4.00/21.3192</a:t>
            </a:r>
          </a:p>
          <a:p>
            <a:r>
              <a:rPr lang="cs-CZ" sz="1600" dirty="0"/>
              <a:t>Číslo DUM: VY_32_INOVACE_10.3.05</a:t>
            </a:r>
          </a:p>
          <a:p>
            <a:r>
              <a:rPr lang="cs-CZ" sz="1600" dirty="0"/>
              <a:t>Jméno autora: Mgr. Blanka Vanišová</a:t>
            </a:r>
          </a:p>
          <a:p>
            <a:r>
              <a:rPr lang="cs-CZ" sz="1600" dirty="0"/>
              <a:t>Datum, období kdy byl vytvořen: listopad, 2012</a:t>
            </a:r>
          </a:p>
          <a:p>
            <a:r>
              <a:rPr lang="cs-CZ" sz="1600" dirty="0"/>
              <a:t>Název práce: Zelenina</a:t>
            </a:r>
          </a:p>
          <a:p>
            <a:r>
              <a:rPr lang="cs-CZ" sz="1600" dirty="0"/>
              <a:t>Předmět, pro který je VM určen: Člověk a jeho svět</a:t>
            </a:r>
          </a:p>
          <a:p>
            <a:r>
              <a:rPr lang="cs-CZ" sz="1600" dirty="0"/>
              <a:t>Ročník, pro který je VM určen: První</a:t>
            </a:r>
          </a:p>
          <a:p>
            <a:r>
              <a:rPr lang="cs-CZ" sz="1600" dirty="0"/>
              <a:t>Časová dotace : 1 hodina</a:t>
            </a:r>
          </a:p>
          <a:p>
            <a:r>
              <a:rPr lang="cs-CZ" sz="1600" dirty="0"/>
              <a:t>Vzdělávací oblast, tematický okruh, téma: Člověk a jeho svět, Rok a roční období, Podzim, Podzim na zahradě</a:t>
            </a:r>
          </a:p>
          <a:p>
            <a:r>
              <a:rPr lang="cs-CZ" sz="1600" dirty="0"/>
              <a:t>Metodický list, anotace, výstižný popis způsobu použití VM ve výuce:</a:t>
            </a:r>
          </a:p>
          <a:p>
            <a:r>
              <a:rPr lang="cs-CZ" sz="1600" dirty="0"/>
              <a:t>Tento materiál slouží k opakování, procvičení a upevnění učiva o zelenině. Učitel si připraví výklad o zelenině, kde roste, jaké je její využití a zpracování, žáci doplňují svými zkušenostmi a znalostmi. Na závěr žáci kroužkují pouze zeleninu.</a:t>
            </a:r>
          </a:p>
          <a:p>
            <a:r>
              <a:rPr lang="cs-CZ" sz="1600" dirty="0"/>
              <a:t>Pomůcky : interaktivní tabule</a:t>
            </a:r>
          </a:p>
        </p:txBody>
      </p:sp>
    </p:spTree>
    <p:extLst>
      <p:ext uri="{BB962C8B-B14F-4D97-AF65-F5344CB8AC3E}">
        <p14:creationId xmlns:p14="http://schemas.microsoft.com/office/powerpoint/2010/main" val="3595516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ZELENINA </a:t>
            </a:r>
            <a:endParaRPr lang="cs-CZ" dirty="0"/>
          </a:p>
        </p:txBody>
      </p:sp>
      <p:pic>
        <p:nvPicPr>
          <p:cNvPr id="1026" name="Picture 2" descr="C:\Users\NTBK\AppData\Local\Microsoft\Windows\Temporary Internet Files\Content.IE5\22JR72HN\MC90044187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305016"/>
            <a:ext cx="3672408" cy="3234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NTBK\AppData\Local\Microsoft\Windows\Temporary Internet Files\Content.IE5\XCTY4PRZ\MP90038785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250" y="192088"/>
            <a:ext cx="3325406" cy="23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NTBK\AppData\Local\Microsoft\Windows\Temporary Internet Files\Content.IE5\OM970E2V\MC9002153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564114"/>
            <a:ext cx="3600399" cy="2952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NTBK\AppData\Local\Microsoft\Windows\Temporary Internet Files\Content.IE5\MSPZMDQP\MP900387875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2877" y="384918"/>
            <a:ext cx="3055163" cy="2179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0858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NTBK\AppData\Local\Microsoft\Windows\Temporary Internet Files\Content.IE5\BPGAFD09\MC90044178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994511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NTBK\AppData\Local\Microsoft\Windows\Temporary Internet Files\Content.IE5\N0JWVXG1\MC90044178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-1935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NTBK\AppData\Local\Microsoft\Windows\Temporary Internet Files\Content.IE5\OM970E2V\MP90040120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537496"/>
            <a:ext cx="3902075" cy="312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NTBK\AppData\Local\Microsoft\Windows\Temporary Internet Files\Content.IE5\I63F7OTC\MP900178071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4277" y="4021832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NTBK\AppData\Local\Microsoft\Windows\Temporary Internet Files\Content.IE5\EUZ7C3HW\MC90024618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7830" y="2098008"/>
            <a:ext cx="2800073" cy="2086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7563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NTBK\AppData\Local\Microsoft\Windows\Temporary Internet Files\Content.IE5\MSPZMDQP\MC90044178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63113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NTBK\AppData\Local\Microsoft\Windows\Temporary Internet Files\Content.IE5\22JR72HN\MP90040059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2250"/>
            <a:ext cx="2505075" cy="3132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NTBK\AppData\Local\Microsoft\Windows\Temporary Internet Files\Content.IE5\EUZ7C3HW\MP90040655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9975" y="153516"/>
            <a:ext cx="2134957" cy="3200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NTBK\AppData\Local\Microsoft\Windows\Temporary Internet Files\Content.IE5\Y3LEEDQO\MP900387862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957" y="3677544"/>
            <a:ext cx="2197353" cy="3079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NTBK\AppData\Local\Microsoft\Windows\Temporary Internet Files\Content.IE5\61V3HGP6\MP900387900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8208" y="3549335"/>
            <a:ext cx="4634420" cy="3306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956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NTBK\AppData\Local\Microsoft\Windows\Temporary Internet Files\Content.IE5\OXX1ROH2\MC9003914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5306" y="4797152"/>
            <a:ext cx="1449388" cy="181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NTBK\AppData\Local\Microsoft\Windows\Temporary Internet Files\Content.IE5\JP1X2HZ3\MC9003586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020633"/>
            <a:ext cx="2080803" cy="2598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NTBK\AppData\Local\Microsoft\Windows\Temporary Internet Files\Content.IE5\61V3HGP6\MC9001124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288" y="476671"/>
            <a:ext cx="4354760" cy="2913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NTBK\AppData\Local\Microsoft\Windows\Temporary Internet Files\Content.IE5\Y3LEEDQO\MC90024613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0184" y="6749"/>
            <a:ext cx="2899632" cy="4659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NTBK\AppData\Local\Microsoft\Windows\Temporary Internet Files\Content.IE5\22JR72HN\MC90001951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5463" y="4541732"/>
            <a:ext cx="3324721" cy="2077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3472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C:\Users\NTBK\AppData\Local\Microsoft\Windows\Temporary Internet Files\Content.IE5\I63F7OTC\MC90044178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655575"/>
            <a:ext cx="1885183" cy="1885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NTBK\AppData\Local\Microsoft\Windows\Temporary Internet Files\Content.IE5\MSPZMDQP\MC9001122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5008513" cy="1659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NTBK\AppData\Local\Microsoft\Windows\Temporary Internet Files\Content.IE5\E93304AY\MC9003586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132856"/>
            <a:ext cx="4104456" cy="5434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NTBK\AppData\Local\Microsoft\Windows\Temporary Internet Files\Content.IE5\156HXPFI\MC90019343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963" y="2336237"/>
            <a:ext cx="4672012" cy="2319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7409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NTBK\AppData\Local\Microsoft\Windows\Temporary Internet Files\Content.IE5\E93304AY\MP90038789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446" y="385742"/>
            <a:ext cx="8608034" cy="6142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4553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NTBK\AppData\Local\Microsoft\Windows\Temporary Internet Files\Content.IE5\Y3LEEDQO\MP90028974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3015" y="404664"/>
            <a:ext cx="3657600" cy="245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NTBK\AppData\Local\Microsoft\Windows\Temporary Internet Files\Content.IE5\OXX1ROH2\MP90017839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221088"/>
            <a:ext cx="3657600" cy="2352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NTBK\AppData\Local\Microsoft\Windows\Temporary Internet Files\Content.IE5\N0JWVXG1\MP90040251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3969232" cy="3969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NTBK\AppData\Local\Microsoft\Windows\Temporary Internet Files\Content.IE5\61V3HGP6\MC9000883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0752" y="3067050"/>
            <a:ext cx="4672013" cy="317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2173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NTBK\AppData\Local\Microsoft\Windows\Temporary Internet Files\Content.IE5\22JR72HN\MP90040953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332656"/>
            <a:ext cx="4650954" cy="6153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NTBK\AppData\Local\Microsoft\Windows\Temporary Internet Files\Content.IE5\61V3HGP6\MP90043299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412776"/>
            <a:ext cx="3712293" cy="4946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8431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NTBK\AppData\Local\Microsoft\Windows\Temporary Internet Files\Content.IE5\MSPZMDQP\MP90043871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798543"/>
            <a:ext cx="8712968" cy="5834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0449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NTBK\AppData\Local\Microsoft\Windows\Temporary Internet Files\Content.IE5\22JR72HN\MP9004095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681233"/>
            <a:ext cx="1523756" cy="201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NTBK\AppData\Local\Microsoft\Windows\Temporary Internet Files\Content.IE5\I63F7OTC\MC9001935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049382"/>
            <a:ext cx="1623503" cy="1647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C:\Users\NTBK\AppData\Local\Microsoft\Windows\Temporary Internet Files\Content.IE5\22JR72HN\MC90044170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03526"/>
            <a:ext cx="1705422" cy="1705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C:\Users\NTBK\AppData\Local\Microsoft\Windows\Temporary Internet Files\Content.IE5\YVLV21P1\MP90042295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5018" y="2658146"/>
            <a:ext cx="1321199" cy="1919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7" name="Picture 7" descr="C:\Users\NTBK\AppData\Local\Microsoft\Windows\Temporary Internet Files\Content.IE5\E93304AY\MC900441781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194" y="3055460"/>
            <a:ext cx="1625773" cy="1625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8" name="Picture 8" descr="C:\Users\NTBK\AppData\Local\Microsoft\Windows\Temporary Internet Files\Content.IE5\N0JWVXG1\MP90043406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851219"/>
            <a:ext cx="1152128" cy="1725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9" name="Picture 9" descr="C:\Users\NTBK\AppData\Local\Microsoft\Windows\Temporary Internet Files\Content.IE5\XCTY4PRZ\MC900441782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9065" y="5062179"/>
            <a:ext cx="1664147" cy="1664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0" name="Picture 10" descr="C:\Users\NTBK\AppData\Local\Microsoft\Windows\Temporary Internet Files\Content.IE5\OM970E2V\MC90023255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7323" y="3263596"/>
            <a:ext cx="2165350" cy="1417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1" name="Picture 11" descr="C:\Users\NTBK\AppData\Local\Microsoft\Windows\Temporary Internet Files\Content.IE5\MSPZMDQP\MC90039149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658146"/>
            <a:ext cx="1320800" cy="1820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2" name="Picture 12" descr="C:\Users\NTBK\AppData\Local\Microsoft\Windows\Temporary Internet Files\Content.IE5\67PDADTH\MC90021536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1335" y="857483"/>
            <a:ext cx="2026710" cy="166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3" name="Picture 13" descr="C:\Users\NTBK\AppData\Local\Microsoft\Windows\Temporary Internet Files\Content.IE5\E93304AY\MP900387887[1]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1785" y="498712"/>
            <a:ext cx="2847280" cy="2031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4" name="Picture 14" descr="C:\Users\NTBK\AppData\Local\Microsoft\Windows\Temporary Internet Files\Content.IE5\OXX1ROH2\MP900387875[1].jp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5018" y="4866178"/>
            <a:ext cx="2606923" cy="1860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5" name="Picture 15" descr="C:\Users\NTBK\AppData\Local\Microsoft\Windows\Temporary Internet Files\Content.IE5\N0JWVXG1\MP900387905[1].jp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4509" y="640908"/>
            <a:ext cx="2827078" cy="201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8184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692696"/>
            <a:ext cx="83529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/>
              <a:t>Zdroje</a:t>
            </a:r>
            <a:r>
              <a:rPr lang="cs-CZ" dirty="0" smtClean="0"/>
              <a:t>:</a:t>
            </a:r>
          </a:p>
          <a:p>
            <a:pPr lvl="0"/>
            <a:endParaRPr lang="cs-CZ" dirty="0"/>
          </a:p>
          <a:p>
            <a:r>
              <a:rPr lang="cs-CZ" dirty="0"/>
              <a:t>Neocitovaná obrazová díla byla použita  z knihoven Microsoft Word 2003 </a:t>
            </a:r>
          </a:p>
        </p:txBody>
      </p:sp>
    </p:spTree>
    <p:extLst>
      <p:ext uri="{BB962C8B-B14F-4D97-AF65-F5344CB8AC3E}">
        <p14:creationId xmlns:p14="http://schemas.microsoft.com/office/powerpoint/2010/main" val="4204655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169</Words>
  <Application>Microsoft Office PowerPoint</Application>
  <PresentationFormat>Předvádění na obrazovce (4:3)</PresentationFormat>
  <Paragraphs>21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 ZELENINA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OVOCE A ZELENINA</dc:title>
  <dc:creator>NTBK</dc:creator>
  <cp:lastModifiedBy>NTBK</cp:lastModifiedBy>
  <cp:revision>6</cp:revision>
  <dcterms:created xsi:type="dcterms:W3CDTF">2012-11-17T16:05:08Z</dcterms:created>
  <dcterms:modified xsi:type="dcterms:W3CDTF">2013-09-09T18:46:28Z</dcterms:modified>
</cp:coreProperties>
</file>