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72302-BAEC-428B-876A-E9BD0E01EBE2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7DDC2-01F6-4479-BB5F-443AFE9C6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794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72302-BAEC-428B-876A-E9BD0E01EBE2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7DDC2-01F6-4479-BB5F-443AFE9C6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410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72302-BAEC-428B-876A-E9BD0E01EBE2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7DDC2-01F6-4479-BB5F-443AFE9C6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060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72302-BAEC-428B-876A-E9BD0E01EBE2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7DDC2-01F6-4479-BB5F-443AFE9C6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422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72302-BAEC-428B-876A-E9BD0E01EBE2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7DDC2-01F6-4479-BB5F-443AFE9C6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659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72302-BAEC-428B-876A-E9BD0E01EBE2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7DDC2-01F6-4479-BB5F-443AFE9C6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894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72302-BAEC-428B-876A-E9BD0E01EBE2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7DDC2-01F6-4479-BB5F-443AFE9C6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585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72302-BAEC-428B-876A-E9BD0E01EBE2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7DDC2-01F6-4479-BB5F-443AFE9C6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102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72302-BAEC-428B-876A-E9BD0E01EBE2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7DDC2-01F6-4479-BB5F-443AFE9C6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861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72302-BAEC-428B-876A-E9BD0E01EBE2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7DDC2-01F6-4479-BB5F-443AFE9C6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36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72302-BAEC-428B-876A-E9BD0E01EBE2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7DDC2-01F6-4479-BB5F-443AFE9C6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115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772302-BAEC-428B-876A-E9BD0E01EBE2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7DDC2-01F6-4479-BB5F-443AFE9C6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559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907" y="147"/>
            <a:ext cx="5761037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556792"/>
            <a:ext cx="8640960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Pro zpracování vzdělávacích materiálů (VM)v rámci projektu EU</a:t>
            </a:r>
          </a:p>
          <a:p>
            <a:r>
              <a:rPr lang="cs-CZ" sz="1600" dirty="0"/>
              <a:t>peníze školám</a:t>
            </a:r>
          </a:p>
          <a:p>
            <a:r>
              <a:rPr lang="cs-CZ" sz="1600" dirty="0"/>
              <a:t>Operační program Vzdělávání pro</a:t>
            </a:r>
          </a:p>
          <a:p>
            <a:r>
              <a:rPr lang="cs-CZ" sz="1600" dirty="0"/>
              <a:t>konkurenceschopnost</a:t>
            </a:r>
          </a:p>
          <a:p>
            <a:r>
              <a:rPr lang="cs-CZ" sz="1600" dirty="0"/>
              <a:t>Projekt: Moderní výuka</a:t>
            </a:r>
          </a:p>
          <a:p>
            <a:r>
              <a:rPr lang="cs-CZ" sz="1600" dirty="0"/>
              <a:t>Registrační číslo: CZ.1.07/1.4.00/21.3192</a:t>
            </a:r>
          </a:p>
          <a:p>
            <a:r>
              <a:rPr lang="cs-CZ" sz="1600" dirty="0"/>
              <a:t>Číslo DUM: VY_32_INOVACE_10.3.06</a:t>
            </a:r>
          </a:p>
          <a:p>
            <a:r>
              <a:rPr lang="cs-CZ" sz="1600" dirty="0"/>
              <a:t>Jméno autora: Mgr. Blanka Vanišová</a:t>
            </a:r>
          </a:p>
          <a:p>
            <a:r>
              <a:rPr lang="cs-CZ" sz="1600" dirty="0"/>
              <a:t>Datum, období kdy byl vytvořen: listopad, 2012</a:t>
            </a:r>
          </a:p>
          <a:p>
            <a:r>
              <a:rPr lang="cs-CZ" sz="1600" dirty="0"/>
              <a:t>Název práce: Listnaté stromy</a:t>
            </a:r>
          </a:p>
          <a:p>
            <a:r>
              <a:rPr lang="cs-CZ" sz="1600" dirty="0"/>
              <a:t>Předmět, pro který je VM určen: Člověk a jeho svět</a:t>
            </a:r>
          </a:p>
          <a:p>
            <a:r>
              <a:rPr lang="cs-CZ" sz="1600" dirty="0"/>
              <a:t>Ročník, pro který je VM určen: První</a:t>
            </a:r>
          </a:p>
          <a:p>
            <a:r>
              <a:rPr lang="cs-CZ" sz="1600" dirty="0"/>
              <a:t>Časová dotace : 1 hodina</a:t>
            </a:r>
          </a:p>
          <a:p>
            <a:r>
              <a:rPr lang="cs-CZ" sz="1600" dirty="0"/>
              <a:t>Vzdělávací oblast, tematický okruh, téma: Člověk a jeho svět, Rok a roční období, Listnaté stromy</a:t>
            </a:r>
          </a:p>
          <a:p>
            <a:r>
              <a:rPr lang="cs-CZ" sz="1600" dirty="0"/>
              <a:t>Metodický list, anotace, výstižný popis způsobu použití VM ve výuce:</a:t>
            </a:r>
          </a:p>
          <a:p>
            <a:r>
              <a:rPr lang="cs-CZ" sz="1600" dirty="0"/>
              <a:t>Tento materiál slouží k opakování, procvičení a upevnění učiva o listnatých stromech. Učitel si připraví výklad o nejznámějších druzích listnatých stromů, o plodech listnatých stromů, žáci doplňují svými zkušenostmi a znalostmi.</a:t>
            </a:r>
          </a:p>
          <a:p>
            <a:r>
              <a:rPr lang="cs-CZ" sz="1600" dirty="0"/>
              <a:t>Pomůcky : interaktivní tabule</a:t>
            </a:r>
          </a:p>
        </p:txBody>
      </p:sp>
    </p:spTree>
    <p:extLst>
      <p:ext uri="{BB962C8B-B14F-4D97-AF65-F5344CB8AC3E}">
        <p14:creationId xmlns:p14="http://schemas.microsoft.com/office/powerpoint/2010/main" val="352003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  <p:pic>
        <p:nvPicPr>
          <p:cNvPr id="1026" name="Picture 2" descr="C:\Users\NTBK\AppData\Local\Microsoft\Windows\Temporary Internet Files\Content.IE5\EUZ7C3HW\MP9004230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29000"/>
            <a:ext cx="4680520" cy="3115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K\AppData\Local\Microsoft\Windows\Temporary Internet Files\Content.IE5\Y3LEEDQO\MP9004386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3347592"/>
            <a:ext cx="2232248" cy="3343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K\AppData\Local\Microsoft\Windows\Temporary Internet Files\Content.IE5\OXX1ROH2\MP9004230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6632"/>
            <a:ext cx="354075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TBK\AppData\Local\Microsoft\Windows\Temporary Internet Files\Content.IE5\BPGAFD09\MC90044179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60" y="268783"/>
            <a:ext cx="2447429" cy="244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158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TBK\AppData\Local\Microsoft\Windows\Temporary Internet Files\Content.IE5\MSPZMDQP\MP9003996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2597"/>
            <a:ext cx="8064896" cy="6452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322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TBK\AppData\Local\Microsoft\Windows\Temporary Internet Files\Content.IE5\22JR72HN\MP9004337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4075043" cy="62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TBK\AppData\Local\Microsoft\Windows\Temporary Internet Files\Content.IE5\EUZ7C3HW\MP9004017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0648"/>
            <a:ext cx="3902075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TBK\AppData\Local\Microsoft\Windows\Temporary Internet Files\Content.IE5\Y3LEEDQO\MP9004012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991" y="3671887"/>
            <a:ext cx="3902075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49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BŘÍZA</a:t>
            </a:r>
            <a:endParaRPr lang="cs-CZ" dirty="0"/>
          </a:p>
        </p:txBody>
      </p:sp>
      <p:pic>
        <p:nvPicPr>
          <p:cNvPr id="4098" name="Picture 2" descr="C:\Users\NTBK\AppData\Local\Microsoft\Windows\Temporary Internet Files\Content.IE5\OXX1ROH2\MP9004252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309" y="1340768"/>
            <a:ext cx="3514803" cy="526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TBK\AppData\Local\Microsoft\Windows\Temporary Internet Files\Content.IE5\JP1X2HZ3\MC9001233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80728"/>
            <a:ext cx="4283859" cy="3808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TBK\AppData\Local\Microsoft\Windows\Temporary Internet Files\Content.IE5\N0JWVXG1\MC9003313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156" y="4581128"/>
            <a:ext cx="1068387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811763"/>
            <a:ext cx="1073150" cy="179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7885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NTBK\AppData\Local\Microsoft\Windows\Temporary Internet Files\Content.IE5\YVLV21P1\MP9004389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8720"/>
            <a:ext cx="8545878" cy="5737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519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NTBK\AppData\Local\Microsoft\Windows\Temporary Internet Files\Content.IE5\Y3LEEDQO\MP9004034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4895765" cy="612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NTBK\AppData\Local\Microsoft\Windows\Temporary Internet Files\Content.IE5\OXX1ROH2\MP9004117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45794"/>
            <a:ext cx="3433318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74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JAVOR</a:t>
            </a:r>
            <a:endParaRPr lang="cs-CZ" dirty="0"/>
          </a:p>
        </p:txBody>
      </p:sp>
      <p:pic>
        <p:nvPicPr>
          <p:cNvPr id="7170" name="Picture 2" descr="C:\Users\NTBK\AppData\Local\Microsoft\Windows\Temporary Internet Files\Content.IE5\MSPZMDQP\MC9001933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975" y="0"/>
            <a:ext cx="3996952" cy="3537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NTBK\AppData\Local\Microsoft\Windows\Temporary Internet Files\Content.IE5\N0JWVXG1\MC9003598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25" y="615950"/>
            <a:ext cx="1800225" cy="1735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NTBK\AppData\Local\Microsoft\Windows\Temporary Internet Files\Content.IE5\XCTY4PRZ\MP90040698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96952"/>
            <a:ext cx="45720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NTBK\AppData\Local\Microsoft\Windows\Temporary Internet Files\Content.IE5\OM970E2V\MP9004117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117348"/>
            <a:ext cx="2016224" cy="272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541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NTBK\AppData\Local\Microsoft\Windows\Temporary Internet Files\Content.IE5\22JR72HN\MC900036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5131"/>
            <a:ext cx="6840760" cy="641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1421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:\Users\NTBK\AppData\Local\Microsoft\Windows\Temporary Internet Files\Content.IE5\156HXPFI\MC9000540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2055"/>
            <a:ext cx="363562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NTBK\AppData\Local\Microsoft\Windows\Temporary Internet Files\Content.IE5\E93304AY\MC9003598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811" y="2154877"/>
            <a:ext cx="4176464" cy="4466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NTBK\AppData\Local\Microsoft\Windows\Temporary Internet Files\Content.IE5\JP1X2HZ3\MC9002156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19" y="682662"/>
            <a:ext cx="4278188" cy="6175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65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</a:t>
            </a:r>
            <a:endParaRPr lang="cs-CZ" dirty="0"/>
          </a:p>
        </p:txBody>
      </p:sp>
      <p:pic>
        <p:nvPicPr>
          <p:cNvPr id="10242" name="Picture 2" descr="C:\Users\NTBK\AppData\Local\Microsoft\Windows\Temporary Internet Files\Content.IE5\Y3LEEDQO\MC900151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819" y="332656"/>
            <a:ext cx="340777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NTBK\AppData\Local\Microsoft\Windows\Temporary Internet Files\Content.IE5\OXX1ROH2\MC90042399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5436"/>
            <a:ext cx="4752528" cy="543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NTBK\AppData\Local\Microsoft\Windows\Temporary Internet Files\Content.IE5\BPGAFD09\MC9003513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58270"/>
            <a:ext cx="2880320" cy="3306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932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</a:t>
            </a:r>
            <a:endParaRPr lang="cs-CZ" dirty="0"/>
          </a:p>
        </p:txBody>
      </p:sp>
      <p:pic>
        <p:nvPicPr>
          <p:cNvPr id="11266" name="Picture 2" descr="C:\Users\NTBK\AppData\Local\Microsoft\Windows\Temporary Internet Files\Content.IE5\YVLV21P1\MC900193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4313" y="712788"/>
            <a:ext cx="4672012" cy="577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NTBK\AppData\Local\Microsoft\Windows\Temporary Internet Files\Content.IE5\I63F7OTC\MC900280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388" y="1520294"/>
            <a:ext cx="3094037" cy="4225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8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620688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/>
              <a:t>Zdroje</a:t>
            </a:r>
            <a:r>
              <a:rPr lang="cs-CZ" dirty="0" smtClean="0"/>
              <a:t>:</a:t>
            </a:r>
          </a:p>
          <a:p>
            <a:pPr lvl="0"/>
            <a:endParaRPr lang="cs-CZ" dirty="0"/>
          </a:p>
          <a:p>
            <a:r>
              <a:rPr lang="cs-CZ" dirty="0"/>
              <a:t>Neocitovaná obrazová díla byla použita  z knihoven Microsoft Word 2003 </a:t>
            </a:r>
          </a:p>
        </p:txBody>
      </p:sp>
    </p:spTree>
    <p:extLst>
      <p:ext uri="{BB962C8B-B14F-4D97-AF65-F5344CB8AC3E}">
        <p14:creationId xmlns:p14="http://schemas.microsoft.com/office/powerpoint/2010/main" val="298616571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163</Words>
  <Application>Microsoft Office PowerPoint</Application>
  <PresentationFormat>Předvádění na obrazovce (4:3)</PresentationFormat>
  <Paragraphs>25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LISTNATÉ STROMY</vt:lpstr>
      <vt:lpstr>Prezentace aplikace PowerPoint</vt:lpstr>
      <vt:lpstr>Prezentace aplikace PowerPoint</vt:lpstr>
      <vt:lpstr>BŘÍZA</vt:lpstr>
      <vt:lpstr>Prezentace aplikace PowerPoint</vt:lpstr>
      <vt:lpstr>Prezentace aplikace PowerPoint</vt:lpstr>
      <vt:lpstr>JAVOR</vt:lpstr>
      <vt:lpstr>Prezentace aplikace PowerPoint</vt:lpstr>
      <vt:lpstr>Prezentace aplikace PowerPoint</vt:lpstr>
      <vt:lpstr>DUB</vt:lpstr>
      <vt:lpstr>DUB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LISTNATÉ STROMY</dc:title>
  <dc:creator>NTBK</dc:creator>
  <cp:lastModifiedBy>NTBK</cp:lastModifiedBy>
  <cp:revision>5</cp:revision>
  <dcterms:created xsi:type="dcterms:W3CDTF">2012-11-18T14:28:12Z</dcterms:created>
  <dcterms:modified xsi:type="dcterms:W3CDTF">2013-09-09T18:50:24Z</dcterms:modified>
</cp:coreProperties>
</file>