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32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068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901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983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864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3104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887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94029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307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019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7456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4685A-62DF-41D1-A5B7-4C4F16750E86}" type="datetimeFigureOut">
              <a:rPr lang="cs-CZ" smtClean="0"/>
              <a:t>9.9.2013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02A07C-55DB-4BB1-A0B4-F6199586C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4700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0.wmf"/><Relationship Id="rId7" Type="http://schemas.openxmlformats.org/officeDocument/2006/relationships/image" Target="../media/image17.wmf"/><Relationship Id="rId12" Type="http://schemas.openxmlformats.org/officeDocument/2006/relationships/image" Target="../media/image22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1.wmf"/><Relationship Id="rId5" Type="http://schemas.openxmlformats.org/officeDocument/2006/relationships/image" Target="../media/image15.wmf"/><Relationship Id="rId10" Type="http://schemas.openxmlformats.org/officeDocument/2006/relationships/image" Target="../media/image20.wmf"/><Relationship Id="rId4" Type="http://schemas.openxmlformats.org/officeDocument/2006/relationships/image" Target="../media/image14.png"/><Relationship Id="rId9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1858"/>
            <a:ext cx="5761037" cy="1646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76082" y="1556792"/>
            <a:ext cx="8424936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/>
              <a:t>Pro zpracování vzdělávacích materiálů (VM)v rámci projektu EU</a:t>
            </a:r>
          </a:p>
          <a:p>
            <a:r>
              <a:rPr lang="cs-CZ" sz="1600" dirty="0"/>
              <a:t>peníze školám</a:t>
            </a:r>
          </a:p>
          <a:p>
            <a:r>
              <a:rPr lang="cs-CZ" sz="1600" dirty="0"/>
              <a:t>Operační program Vzdělávání pro</a:t>
            </a:r>
          </a:p>
          <a:p>
            <a:r>
              <a:rPr lang="cs-CZ" sz="1600" dirty="0"/>
              <a:t>konkurenceschopnost</a:t>
            </a:r>
          </a:p>
          <a:p>
            <a:r>
              <a:rPr lang="cs-CZ" sz="1600" dirty="0"/>
              <a:t>Projekt: Moderní výuka</a:t>
            </a:r>
          </a:p>
          <a:p>
            <a:r>
              <a:rPr lang="cs-CZ" sz="1600" dirty="0"/>
              <a:t>Registrační číslo: CZ.1.07/1.4.00/21.3192</a:t>
            </a:r>
          </a:p>
          <a:p>
            <a:r>
              <a:rPr lang="cs-CZ" sz="1600" dirty="0"/>
              <a:t>Číslo DUM: VY_32_INOVACE_10.3.07</a:t>
            </a:r>
          </a:p>
          <a:p>
            <a:r>
              <a:rPr lang="cs-CZ" sz="1600" dirty="0"/>
              <a:t>Jméno autora: Mgr. Blanka Vanišová</a:t>
            </a:r>
          </a:p>
          <a:p>
            <a:r>
              <a:rPr lang="cs-CZ" sz="1600" dirty="0"/>
              <a:t>Datum, období kdy byl vytvořen: listopad, 2012</a:t>
            </a:r>
          </a:p>
          <a:p>
            <a:r>
              <a:rPr lang="cs-CZ" sz="1600" dirty="0"/>
              <a:t>Název práce: Jehličnaté stromy</a:t>
            </a:r>
          </a:p>
          <a:p>
            <a:r>
              <a:rPr lang="cs-CZ" sz="1600" dirty="0"/>
              <a:t>Předmět, pro který je VM určen: Člověk a jeho svět</a:t>
            </a:r>
          </a:p>
          <a:p>
            <a:r>
              <a:rPr lang="cs-CZ" sz="1600" dirty="0"/>
              <a:t>Ročník, pro který je VM určen: První</a:t>
            </a:r>
          </a:p>
          <a:p>
            <a:r>
              <a:rPr lang="cs-CZ" sz="1600" dirty="0"/>
              <a:t>Časová dotace : 1 hodina</a:t>
            </a:r>
          </a:p>
          <a:p>
            <a:r>
              <a:rPr lang="cs-CZ" sz="1600" dirty="0"/>
              <a:t>Vzdělávací oblast, tematický okruh, téma: Člověk a jeho svět, Rok a roční období, Jehličnaté stromy</a:t>
            </a:r>
          </a:p>
          <a:p>
            <a:r>
              <a:rPr lang="cs-CZ" sz="1600" dirty="0"/>
              <a:t>Metodický list, anotace, výstižný popis způsobu použití VM ve výuce:</a:t>
            </a:r>
          </a:p>
          <a:p>
            <a:r>
              <a:rPr lang="cs-CZ" sz="1600" dirty="0"/>
              <a:t>Tento materiál slouží k opakování, procvičení a upevnění učiva o jehličnatých stromech. Učitel si připraví výklad o nejznámějších druzích jehličnatých stromů, o plodech jehličnatých stromů, žáci doplňují svými zkušenostmi a znalostmi. Na poslední stránce žáci kroužkují předměty, které nepatří do lesa – ekologie.</a:t>
            </a:r>
          </a:p>
          <a:p>
            <a:r>
              <a:rPr lang="cs-CZ" sz="1600" dirty="0"/>
              <a:t>Pomůcky : interaktivní tabule</a:t>
            </a:r>
          </a:p>
        </p:txBody>
      </p:sp>
    </p:spTree>
    <p:extLst>
      <p:ext uri="{BB962C8B-B14F-4D97-AF65-F5344CB8AC3E}">
        <p14:creationId xmlns:p14="http://schemas.microsoft.com/office/powerpoint/2010/main" val="359767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JEHLIČNATÉ STROMY</a:t>
            </a:r>
            <a:endParaRPr lang="cs-CZ" dirty="0"/>
          </a:p>
        </p:txBody>
      </p:sp>
      <p:pic>
        <p:nvPicPr>
          <p:cNvPr id="1026" name="Picture 2" descr="C:\Users\NTBK\AppData\Local\Microsoft\Windows\Temporary Internet Files\Content.IE5\MSPZMDQP\MC900193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356992"/>
            <a:ext cx="4672013" cy="333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TBK\AppData\Local\Microsoft\Windows\Temporary Internet Files\Content.IE5\22JR72HN\MC9003313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5038" y="568325"/>
            <a:ext cx="1816100" cy="160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15611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NTBK\AppData\Local\Microsoft\Windows\Temporary Internet Files\Content.IE5\156HXPFI\MC9001933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0"/>
            <a:ext cx="4569941" cy="683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TBK\AppData\Local\Microsoft\Windows\Temporary Internet Files\Content.IE5\67PDADTH\MC90019333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-50867"/>
            <a:ext cx="3966721" cy="6884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953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NTBK\AppData\Local\Microsoft\Windows\Temporary Internet Files\Content.IE5\JP1X2HZ3\MP90039900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836712"/>
            <a:ext cx="8672096" cy="4955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325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BOROVICE</a:t>
            </a:r>
            <a:endParaRPr lang="cs-CZ" dirty="0"/>
          </a:p>
        </p:txBody>
      </p:sp>
      <p:pic>
        <p:nvPicPr>
          <p:cNvPr id="4098" name="Picture 2" descr="C:\Users\NTBK\AppData\Local\Microsoft\Windows\Temporary Internet Files\Content.IE5\OXX1ROH2\MP90040177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00636"/>
            <a:ext cx="4392488" cy="54934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TBK\AppData\Local\Microsoft\Windows\Temporary Internet Files\Content.IE5\BPGAFD09\MP90043099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700808"/>
            <a:ext cx="4238627" cy="4280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9430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NTBK\AppData\Local\Microsoft\Windows\Temporary Internet Files\Content.IE5\N0JWVXG1\MP90042521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000895"/>
            <a:ext cx="8712968" cy="5704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2579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 descr="C:\Users\NTBK\AppData\Local\Microsoft\Windows\Temporary Internet Files\Content.IE5\OM970E2V\MC9003513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347" y="181325"/>
            <a:ext cx="3744416" cy="646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TBK\AppData\Local\Microsoft\Windows\Temporary Internet Files\Content.IE5\MSPZMDQP\MC90003643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2599" y="421185"/>
            <a:ext cx="4464496" cy="6228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669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SMRK</a:t>
            </a:r>
            <a:endParaRPr lang="cs-CZ" dirty="0"/>
          </a:p>
        </p:txBody>
      </p:sp>
      <p:pic>
        <p:nvPicPr>
          <p:cNvPr id="7173" name="Picture 5" descr="C:\Users\NTBK\AppData\Local\Microsoft\Windows\Temporary Internet Files\Content.IE5\E93304AY\MP9003137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41377"/>
            <a:ext cx="8424936" cy="5616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0986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</a:t>
            </a:r>
            <a:endParaRPr lang="cs-CZ" dirty="0"/>
          </a:p>
        </p:txBody>
      </p:sp>
      <p:pic>
        <p:nvPicPr>
          <p:cNvPr id="8194" name="Picture 2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5288" y="4402138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NTBK\AppData\Local\Microsoft\Windows\Temporary Internet Files\Content.IE5\Y3LEEDQO\MC9003513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688" y="3275013"/>
            <a:ext cx="1036637" cy="179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516864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25164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5006" y="1238724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456" y="520700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21" y="3798948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2854771"/>
            <a:ext cx="3280717" cy="37705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087" y="116632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3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746387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4" name="Picture 1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303" y="1714379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5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3323" y="3906675"/>
            <a:ext cx="2171877" cy="2496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6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99" y="2833385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7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5222" y="0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8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6995" y="2989669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09" name="Picture 1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0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0" name="Picture 1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40" y="3275013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1" name="Picture 1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5193" y="117498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3" name="Picture 2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526" y="2384425"/>
            <a:ext cx="2031396" cy="2334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4" name="Picture 2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6466" y="-2913"/>
            <a:ext cx="2530475" cy="290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215" name="Picture 23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137" y="131641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6" name="Picture 24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862" y="2847854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7" name="Picture 25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0299" y="2431929"/>
            <a:ext cx="1030288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8" name="Picture 26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518" y="3616778"/>
            <a:ext cx="979486" cy="169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19" name="Picture 27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72" y="4700238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0" name="Picture 28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079887"/>
            <a:ext cx="1030288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1" name="Picture 29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833" y="520700"/>
            <a:ext cx="1030288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2" name="Picture 30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6708" y="650754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3" name="Picture 31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796" y="1411287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4" name="Picture 32" descr="C:\Users\NTBK\AppData\Local\Microsoft\Windows\Temporary Internet Files\Content.IE5\EUZ7C3HW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420" y="2572433"/>
            <a:ext cx="1030288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5" name="Picture 33" descr="C:\Users\NTBK\AppData\Local\Microsoft\Windows\Temporary Internet Files\Content.IE5\YVLV21P1\MC900290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72" y="6035808"/>
            <a:ext cx="660400" cy="595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6" name="Picture 34" descr="C:\Users\NTBK\AppData\Local\Microsoft\Windows\Temporary Internet Files\Content.IE5\YVLV21P1\MC9002900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117" y="3563508"/>
            <a:ext cx="660400" cy="595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27" name="Picture 35" descr="C:\Users\NTBK\AppData\Local\Microsoft\Windows\Temporary Internet Files\Content.IE5\N0JWVXG1\MC9002523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556" y="2259128"/>
            <a:ext cx="875578" cy="626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0" name="Picture 38" descr="C:\Users\NTBK\AppData\Local\Microsoft\Windows\Temporary Internet Files\Content.IE5\JP1X2HZ3\MC90019988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710" y="1411287"/>
            <a:ext cx="570706" cy="733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1" name="Picture 39" descr="C:\Users\NTBK\AppData\Local\Microsoft\Windows\Temporary Internet Files\Content.IE5\MSPZMDQP\MC9002210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9380" y="2833385"/>
            <a:ext cx="472182" cy="433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2" name="Picture 40" descr="C:\Users\NTBK\AppData\Local\Microsoft\Windows\Temporary Internet Files\Content.IE5\MSPZMDQP\MC90022109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720" y="5816660"/>
            <a:ext cx="913678" cy="838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3" name="Picture 41" descr="C:\Users\NTBK\AppData\Local\Microsoft\Windows\Temporary Internet Files\Content.IE5\22JR72HN\MC9002811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4613" y="3373218"/>
            <a:ext cx="1034006" cy="730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4" name="Picture 42" descr="C:\Users\NTBK\AppData\Local\Microsoft\Windows\Temporary Internet Files\Content.IE5\E93304AY\MC90023764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686" y="1055688"/>
            <a:ext cx="939340" cy="1328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5" name="Picture 43" descr="C:\Users\NTBK\AppData\Local\Microsoft\Windows\Temporary Internet Files\Content.IE5\67PDADTH\MC90021577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999" y="5495278"/>
            <a:ext cx="1074809" cy="1302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6" name="Picture 44" descr="C:\Users\NTBK\AppData\Local\Microsoft\Windows\Temporary Internet Files\Content.IE5\E93304AY\MC90034396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2613" y="4486249"/>
            <a:ext cx="1519237" cy="925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7" name="Picture 45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4912" y="5131232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8" name="Picture 46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7620" y="5051719"/>
            <a:ext cx="884932" cy="1529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39" name="Picture 47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516" y="3954978"/>
            <a:ext cx="979487" cy="169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0" name="Picture 48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713" y="4170363"/>
            <a:ext cx="979486" cy="1693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1" name="Picture 49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9629" y="63871"/>
            <a:ext cx="979487" cy="1693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2" name="Picture 50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3450" y="3685581"/>
            <a:ext cx="681630" cy="11784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3" name="Picture 51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8413" y="3792538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4" name="Picture 52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8029" y="1439603"/>
            <a:ext cx="861069" cy="14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5" name="Picture 53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9561" y="3861062"/>
            <a:ext cx="861069" cy="1488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6" name="Picture 54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9016" y="5402002"/>
            <a:ext cx="861070" cy="1488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7" name="Picture 55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6443" y="5274374"/>
            <a:ext cx="798508" cy="138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8" name="Picture 56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2278" y="4125916"/>
            <a:ext cx="884283" cy="1528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49" name="Picture 57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735" y="2538374"/>
            <a:ext cx="1030529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0" name="Picture 58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593" y="3075496"/>
            <a:ext cx="1030288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1" name="Picture 59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365" y="3256756"/>
            <a:ext cx="654795" cy="1132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2" name="Picture 60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063" y="563563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3" name="Picture 61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634532"/>
            <a:ext cx="849094" cy="146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4" name="Picture 62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778" y="4144734"/>
            <a:ext cx="849094" cy="146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5" name="Picture 63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735" y="2538374"/>
            <a:ext cx="1030529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6" name="Picture 64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1796" y="5107972"/>
            <a:ext cx="1030287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7" name="Picture 65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259" y="5032494"/>
            <a:ext cx="1030288" cy="1781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8" name="Picture 66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2860" y="1768501"/>
            <a:ext cx="958120" cy="1656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59" name="Picture 67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5236" y="958047"/>
            <a:ext cx="1044047" cy="1748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60" name="Picture 68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5790" y="3037137"/>
            <a:ext cx="1030529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61" name="Picture 69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998" y="2839227"/>
            <a:ext cx="751857" cy="1299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62" name="Picture 70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008" y="2235979"/>
            <a:ext cx="751681" cy="1299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66" name="Picture 74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6735" y="2538374"/>
            <a:ext cx="1030529" cy="1781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67" name="Picture 75" descr="C:\Users\NTBK\AppData\Local\Microsoft\Windows\Temporary Internet Files\Content.IE5\OXX1ROH2\MC9000301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6100" y="5196685"/>
            <a:ext cx="697675" cy="1206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8248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764704"/>
            <a:ext cx="79928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dirty="0"/>
              <a:t>Zdroje</a:t>
            </a:r>
            <a:r>
              <a:rPr lang="cs-CZ" dirty="0" smtClean="0"/>
              <a:t>:</a:t>
            </a:r>
          </a:p>
          <a:p>
            <a:pPr lvl="0"/>
            <a:endParaRPr lang="cs-CZ" dirty="0"/>
          </a:p>
          <a:p>
            <a:r>
              <a:rPr lang="cs-CZ" dirty="0"/>
              <a:t>Neocitovaná obrazová díla byla použita  z knihoven Microsoft Word 2003</a:t>
            </a:r>
          </a:p>
        </p:txBody>
      </p:sp>
    </p:spTree>
    <p:extLst>
      <p:ext uri="{BB962C8B-B14F-4D97-AF65-F5344CB8AC3E}">
        <p14:creationId xmlns:p14="http://schemas.microsoft.com/office/powerpoint/2010/main" val="297657709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176</Words>
  <Application>Microsoft Office PowerPoint</Application>
  <PresentationFormat>Předvádění na obrazovce (4:3)</PresentationFormat>
  <Paragraphs>24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JEHLIČNATÉ STROMY</vt:lpstr>
      <vt:lpstr>Prezentace aplikace PowerPoint</vt:lpstr>
      <vt:lpstr>Prezentace aplikace PowerPoint</vt:lpstr>
      <vt:lpstr>BOROVICE</vt:lpstr>
      <vt:lpstr>Prezentace aplikace PowerPoint</vt:lpstr>
      <vt:lpstr>Prezentace aplikace PowerPoint</vt:lpstr>
      <vt:lpstr>SMRK</vt:lpstr>
      <vt:lpstr>LES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JEHLIČNATÉ STROMY</dc:title>
  <dc:creator>NTBK</dc:creator>
  <cp:lastModifiedBy>NTBK</cp:lastModifiedBy>
  <cp:revision>6</cp:revision>
  <dcterms:created xsi:type="dcterms:W3CDTF">2012-11-18T14:44:14Z</dcterms:created>
  <dcterms:modified xsi:type="dcterms:W3CDTF">2013-09-09T18:54:24Z</dcterms:modified>
</cp:coreProperties>
</file>