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60" r:id="rId3"/>
    <p:sldId id="261" r:id="rId4"/>
    <p:sldId id="262" r:id="rId5"/>
    <p:sldId id="263" r:id="rId6"/>
    <p:sldId id="257" r:id="rId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p:scale>
          <a:sx n="70" d="100"/>
          <a:sy n="70" d="100"/>
        </p:scale>
        <p:origin x="-98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1"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VY_32_INOVACE_09_M8</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ZŠ KOLÍN V.,MNICHOVICKÁ 62</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JAROSLAVA URBANCOVÁ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err="1" smtClean="0"/>
            <a:t>TEMA</a:t>
          </a:r>
          <a:r>
            <a:rPr lang="cs-CZ" sz="2000" dirty="0" smtClean="0"/>
            <a:t>: Číselné výrazy</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4178D036-7AF9-49FC-AD01-6B9E20B0BBC3}"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AB906E97-3CD9-4E05-91AE-864F8E394536}" srcId="{757F3AB3-0718-4624-B441-E567A8F0AB56}" destId="{D1B46980-6531-4606-95E6-44980827E919}" srcOrd="1" destOrd="0" parTransId="{4F7B2CF5-A270-4D61-A510-1C1C5A4DCD3B}" sibTransId="{CFF69701-2866-4EF5-BFB5-F3F9B72EB817}"/>
    <dgm:cxn modelId="{83DAE3BC-F9BE-49AD-BAAD-582C9878727C}" type="presOf" srcId="{B651F6E3-6281-48DB-9319-2AEAFDAE7572}" destId="{6BB5E863-4638-4E1D-BFDE-399D028AC4ED}" srcOrd="1" destOrd="0" presId="urn:microsoft.com/office/officeart/2005/8/layout/target3"/>
    <dgm:cxn modelId="{7AE8EA92-841A-43FF-B84A-20CCE041B887}" type="presOf" srcId="{4C35D32F-0EAB-4CD7-82EE-45574DC2A586}" destId="{890E4F0B-2866-4A3F-A3C7-2A14B1797930}" srcOrd="1" destOrd="0" presId="urn:microsoft.com/office/officeart/2005/8/layout/target3"/>
    <dgm:cxn modelId="{F4BD5EFE-91A4-4F96-8AE7-0F9A59B19CF4}" type="presOf" srcId="{D8197B8C-B260-4A16-BDF4-0947B075E274}" destId="{25B08C86-7E15-44DC-BE7F-FFB55DD49D12}" srcOrd="0" destOrd="0" presId="urn:microsoft.com/office/officeart/2005/8/layout/target3"/>
    <dgm:cxn modelId="{A50741BF-8E5A-42DF-AF2B-69353454A68A}" type="presOf" srcId="{D1D4F407-5343-4D3F-B5B9-D407B03CAEB4}" destId="{D005CE8C-CC26-4C3E-AC11-E15060ECD759}"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3A959996-0B93-4C3D-A815-C85AA0E90C65}" type="presOf" srcId="{D1B46980-6531-4606-95E6-44980827E919}" destId="{2BE915AB-18AA-4053-B92C-3BFC9ED204BB}" srcOrd="1" destOrd="0" presId="urn:microsoft.com/office/officeart/2005/8/layout/target3"/>
    <dgm:cxn modelId="{3B974722-3FD8-4759-876B-750996BEBD5F}" type="presOf" srcId="{757F3AB3-0718-4624-B441-E567A8F0AB56}" destId="{333A1088-737F-45CB-B68E-254E46348037}" srcOrd="0" destOrd="0" presId="urn:microsoft.com/office/officeart/2005/8/layout/target3"/>
    <dgm:cxn modelId="{69B44BFB-952F-44AE-B520-6834B058D857}" type="presOf" srcId="{D8197B8C-B260-4A16-BDF4-0947B075E274}" destId="{5A5FFA88-C948-4069-8E93-59FA12366E83}" srcOrd="1" destOrd="0" presId="urn:microsoft.com/office/officeart/2005/8/layout/target3"/>
    <dgm:cxn modelId="{5A72F71B-DD16-444D-8374-C4D68A3D852D}" type="presOf" srcId="{4C35D32F-0EAB-4CD7-82EE-45574DC2A586}" destId="{8BEBB6EC-1DAA-4CAC-8A25-BC0FCBD5DBD5}" srcOrd="0" destOrd="0" presId="urn:microsoft.com/office/officeart/2005/8/layout/target3"/>
    <dgm:cxn modelId="{8E39CBB6-9A58-4058-BEDF-F0F72145921A}" type="presOf" srcId="{B651F6E3-6281-48DB-9319-2AEAFDAE7572}" destId="{619D679B-A015-4ECF-8348-D1034C574F40}" srcOrd="0" destOrd="0" presId="urn:microsoft.com/office/officeart/2005/8/layout/target3"/>
    <dgm:cxn modelId="{AD3E7134-6E0C-429D-9CFB-F761FE03050C}"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E7FD3DF2-0545-43F1-96F2-C70B77144E50}" type="presParOf" srcId="{333A1088-737F-45CB-B68E-254E46348037}" destId="{F5ABB229-8D3B-4694-996A-96F23CF14429}" srcOrd="0" destOrd="0" presId="urn:microsoft.com/office/officeart/2005/8/layout/target3"/>
    <dgm:cxn modelId="{3F4948D9-E843-4797-8D97-515A1FFDEE6F}" type="presParOf" srcId="{333A1088-737F-45CB-B68E-254E46348037}" destId="{F41139FD-01EE-4571-8B17-4FB00FC51163}" srcOrd="1" destOrd="0" presId="urn:microsoft.com/office/officeart/2005/8/layout/target3"/>
    <dgm:cxn modelId="{2FACEA87-6968-43B0-B2EA-E24B460B1C18}" type="presParOf" srcId="{333A1088-737F-45CB-B68E-254E46348037}" destId="{D005CE8C-CC26-4C3E-AC11-E15060ECD759}" srcOrd="2" destOrd="0" presId="urn:microsoft.com/office/officeart/2005/8/layout/target3"/>
    <dgm:cxn modelId="{81FD0B59-D66E-4EB8-8153-4CC84B64120A}" type="presParOf" srcId="{333A1088-737F-45CB-B68E-254E46348037}" destId="{2C702D82-9B77-49B7-9568-BB8EB47C3372}" srcOrd="3" destOrd="0" presId="urn:microsoft.com/office/officeart/2005/8/layout/target3"/>
    <dgm:cxn modelId="{3F903849-3230-4B0D-AB1A-E49081FF34CF}" type="presParOf" srcId="{333A1088-737F-45CB-B68E-254E46348037}" destId="{A52A0455-90FF-4808-ABD0-F02540D31D5A}" srcOrd="4" destOrd="0" presId="urn:microsoft.com/office/officeart/2005/8/layout/target3"/>
    <dgm:cxn modelId="{810D761F-E26A-4543-8428-B5B2B11E1015}" type="presParOf" srcId="{333A1088-737F-45CB-B68E-254E46348037}" destId="{6140AFEC-043D-4C43-A2F9-D0F5331DF3A3}" srcOrd="5" destOrd="0" presId="urn:microsoft.com/office/officeart/2005/8/layout/target3"/>
    <dgm:cxn modelId="{53D49A42-A5FC-428B-BA86-A0BC5F9C6D8A}" type="presParOf" srcId="{333A1088-737F-45CB-B68E-254E46348037}" destId="{9358AC05-5D7D-4327-9F80-1AD486AEA664}" srcOrd="6" destOrd="0" presId="urn:microsoft.com/office/officeart/2005/8/layout/target3"/>
    <dgm:cxn modelId="{73A79F53-A156-4B71-86AA-2BF62841C642}" type="presParOf" srcId="{333A1088-737F-45CB-B68E-254E46348037}" destId="{313FC574-E1CD-4FB4-B054-0B805CE0447D}" srcOrd="7" destOrd="0" presId="urn:microsoft.com/office/officeart/2005/8/layout/target3"/>
    <dgm:cxn modelId="{B77A48D3-2684-471C-9CAD-51E3F3D0FB2B}" type="presParOf" srcId="{333A1088-737F-45CB-B68E-254E46348037}" destId="{619D679B-A015-4ECF-8348-D1034C574F40}" srcOrd="8" destOrd="0" presId="urn:microsoft.com/office/officeart/2005/8/layout/target3"/>
    <dgm:cxn modelId="{9561D1AF-90EE-4ADA-ABA5-94CD3C7587C0}" type="presParOf" srcId="{333A1088-737F-45CB-B68E-254E46348037}" destId="{322283A8-4A27-4CDA-BAE3-F381106A9174}" srcOrd="9" destOrd="0" presId="urn:microsoft.com/office/officeart/2005/8/layout/target3"/>
    <dgm:cxn modelId="{4F15BC16-82CA-45A1-9FF6-F58F069FB692}" type="presParOf" srcId="{333A1088-737F-45CB-B68E-254E46348037}" destId="{FFC9F71D-1B4F-4AD9-A4A6-86ADEFC8AF5C}" srcOrd="10" destOrd="0" presId="urn:microsoft.com/office/officeart/2005/8/layout/target3"/>
    <dgm:cxn modelId="{D5ABCCD4-DECF-4A92-97F2-4244EA99D9AA}" type="presParOf" srcId="{333A1088-737F-45CB-B68E-254E46348037}" destId="{25B08C86-7E15-44DC-BE7F-FFB55DD49D12}" srcOrd="11" destOrd="0" presId="urn:microsoft.com/office/officeart/2005/8/layout/target3"/>
    <dgm:cxn modelId="{00915B24-0CED-4FF5-A966-48D9FB9AF53A}" type="presParOf" srcId="{333A1088-737F-45CB-B68E-254E46348037}" destId="{76644BE8-9D7C-4C09-B250-3D10AF48CBB7}" srcOrd="12" destOrd="0" presId="urn:microsoft.com/office/officeart/2005/8/layout/target3"/>
    <dgm:cxn modelId="{77305174-BF91-4752-A7C8-7CAC32740FC6}" type="presParOf" srcId="{333A1088-737F-45CB-B68E-254E46348037}" destId="{EE85B701-7295-41C0-BA7A-34D3756A2AE6}" srcOrd="13" destOrd="0" presId="urn:microsoft.com/office/officeart/2005/8/layout/target3"/>
    <dgm:cxn modelId="{9BAE17F6-2CD6-4BB1-B960-0200A2AB1330}" type="presParOf" srcId="{333A1088-737F-45CB-B68E-254E46348037}" destId="{8BEBB6EC-1DAA-4CAC-8A25-BC0FCBD5DBD5}" srcOrd="14" destOrd="0" presId="urn:microsoft.com/office/officeart/2005/8/layout/target3"/>
    <dgm:cxn modelId="{E2ACA6EB-0FB1-4354-B1B9-A04BB9D35A96}" type="presParOf" srcId="{333A1088-737F-45CB-B68E-254E46348037}" destId="{AED2198E-93D5-4001-81B4-73124B309672}" srcOrd="15" destOrd="0" presId="urn:microsoft.com/office/officeart/2005/8/layout/target3"/>
    <dgm:cxn modelId="{FF304927-8E65-4116-AEEB-53760CAE8688}" type="presParOf" srcId="{333A1088-737F-45CB-B68E-254E46348037}" destId="{2BE915AB-18AA-4053-B92C-3BFC9ED204BB}" srcOrd="16" destOrd="0" presId="urn:microsoft.com/office/officeart/2005/8/layout/target3"/>
    <dgm:cxn modelId="{BF1B413C-CB35-4DB6-B934-1CAB7675E4CF}" type="presParOf" srcId="{333A1088-737F-45CB-B68E-254E46348037}" destId="{6BB5E863-4638-4E1D-BFDE-399D028AC4ED}" srcOrd="17" destOrd="0" presId="urn:microsoft.com/office/officeart/2005/8/layout/target3"/>
    <dgm:cxn modelId="{D4E8EDBC-EB2E-4BF6-BE48-559AFB350853}" type="presParOf" srcId="{333A1088-737F-45CB-B68E-254E46348037}" destId="{5A5FFA88-C948-4069-8E93-59FA12366E83}" srcOrd="18" destOrd="0" presId="urn:microsoft.com/office/officeart/2005/8/layout/target3"/>
    <dgm:cxn modelId="{98483F66-DEFC-449E-A24A-6526802D5FC2}"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KOLÍN V.,MNICHOVICKÁ 62</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JAROSLAVA URBANCOVÁ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VY_32_INOVACE_09_M8</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err="1" smtClean="0"/>
            <a:t>TEMA</a:t>
          </a:r>
          <a:r>
            <a:rPr lang="cs-CZ" sz="2000" kern="1200" dirty="0" smtClean="0"/>
            <a:t>: Číselné výrazy</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B856432C-D84F-45D6-8747-FC6D9B212DC5}" type="datetimeFigureOut">
              <a:rPr lang="cs-CZ"/>
              <a:pPr>
                <a:defRPr/>
              </a:pPr>
              <a:t>15.3.2012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D6E636F1-B923-4CB3-8C58-D20693767147}" type="slidenum">
              <a:rPr lang="cs-CZ"/>
              <a:pPr>
                <a:defRPr/>
              </a:pPr>
              <a:t>‹#›</a:t>
            </a:fld>
            <a:endParaRPr lang="cs-CZ"/>
          </a:p>
        </p:txBody>
      </p:sp>
    </p:spTree>
    <p:extLst>
      <p:ext uri="{BB962C8B-B14F-4D97-AF65-F5344CB8AC3E}">
        <p14:creationId xmlns:p14="http://schemas.microsoft.com/office/powerpoint/2010/main" val="337380048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9220"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fld id="{0AD8896B-3848-4B85-9C9E-28BC8564BCF7}" type="slidenum">
              <a:rPr lang="cs-CZ" smtClean="0">
                <a:latin typeface="Calibri" pitchFamily="34" charset="0"/>
              </a:rPr>
              <a:pPr eaLnBrk="1" fontAlgn="base" hangingPunct="1">
                <a:spcBef>
                  <a:spcPct val="0"/>
                </a:spcBef>
                <a:spcAft>
                  <a:spcPct val="0"/>
                </a:spcAft>
              </a:pPr>
              <a:t>1</a:t>
            </a:fld>
            <a:endParaRPr lang="cs-CZ" smtClean="0">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92177065-980C-4EFA-83B8-E19831B0FC26}" type="datetimeFigureOut">
              <a:rPr lang="cs-CZ"/>
              <a:pPr>
                <a:defRPr/>
              </a:pPr>
              <a:t>15.3.2012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5F71DA8-6E2F-451F-9CE8-C9AB9C4BD598}" type="slidenum">
              <a:rPr lang="cs-CZ"/>
              <a:pPr>
                <a:defRPr/>
              </a:pPr>
              <a:t>‹#›</a:t>
            </a:fld>
            <a:endParaRPr lang="cs-CZ"/>
          </a:p>
        </p:txBody>
      </p:sp>
    </p:spTree>
    <p:extLst>
      <p:ext uri="{BB962C8B-B14F-4D97-AF65-F5344CB8AC3E}">
        <p14:creationId xmlns:p14="http://schemas.microsoft.com/office/powerpoint/2010/main" val="1677454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79C6C68-E11A-4DB5-93FD-FB0894F89D49}" type="datetimeFigureOut">
              <a:rPr lang="cs-CZ"/>
              <a:pPr>
                <a:defRPr/>
              </a:pPr>
              <a:t>15.3.2012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A9A56F1-2B83-4C74-B4A1-1BDCA70E446A}" type="slidenum">
              <a:rPr lang="cs-CZ"/>
              <a:pPr>
                <a:defRPr/>
              </a:pPr>
              <a:t>‹#›</a:t>
            </a:fld>
            <a:endParaRPr lang="cs-CZ"/>
          </a:p>
        </p:txBody>
      </p:sp>
    </p:spTree>
    <p:extLst>
      <p:ext uri="{BB962C8B-B14F-4D97-AF65-F5344CB8AC3E}">
        <p14:creationId xmlns:p14="http://schemas.microsoft.com/office/powerpoint/2010/main" val="1474990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77817F61-EDAE-4456-A5B6-080B0DAD697D}" type="datetimeFigureOut">
              <a:rPr lang="cs-CZ"/>
              <a:pPr>
                <a:defRPr/>
              </a:pPr>
              <a:t>15.3.2012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ADEB0A7-D9C8-4735-9ADC-666DD96B3FFA}" type="slidenum">
              <a:rPr lang="cs-CZ"/>
              <a:pPr>
                <a:defRPr/>
              </a:pPr>
              <a:t>‹#›</a:t>
            </a:fld>
            <a:endParaRPr lang="cs-CZ"/>
          </a:p>
        </p:txBody>
      </p:sp>
    </p:spTree>
    <p:extLst>
      <p:ext uri="{BB962C8B-B14F-4D97-AF65-F5344CB8AC3E}">
        <p14:creationId xmlns:p14="http://schemas.microsoft.com/office/powerpoint/2010/main" val="3743555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BD99CA46-E59F-4462-9240-E259417084D4}" type="datetimeFigureOut">
              <a:rPr lang="cs-CZ"/>
              <a:pPr>
                <a:defRPr/>
              </a:pPr>
              <a:t>15.3.2012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AC2B49A2-0B64-4605-8869-FF08D240616C}" type="slidenum">
              <a:rPr lang="cs-CZ"/>
              <a:pPr>
                <a:defRPr/>
              </a:pPr>
              <a:t>‹#›</a:t>
            </a:fld>
            <a:endParaRPr lang="cs-CZ"/>
          </a:p>
        </p:txBody>
      </p:sp>
    </p:spTree>
    <p:extLst>
      <p:ext uri="{BB962C8B-B14F-4D97-AF65-F5344CB8AC3E}">
        <p14:creationId xmlns:p14="http://schemas.microsoft.com/office/powerpoint/2010/main" val="1242155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C545DCA3-AA3E-4768-9DFE-291AD143FFAF}" type="datetimeFigureOut">
              <a:rPr lang="cs-CZ"/>
              <a:pPr>
                <a:defRPr/>
              </a:pPr>
              <a:t>15.3.2012</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AB68864C-E1C0-4FC6-8BC3-32C93FFF6BDA}" type="slidenum">
              <a:rPr lang="cs-CZ"/>
              <a:pPr>
                <a:defRPr/>
              </a:pPr>
              <a:t>‹#›</a:t>
            </a:fld>
            <a:endParaRPr lang="cs-CZ"/>
          </a:p>
        </p:txBody>
      </p:sp>
    </p:spTree>
    <p:extLst>
      <p:ext uri="{BB962C8B-B14F-4D97-AF65-F5344CB8AC3E}">
        <p14:creationId xmlns:p14="http://schemas.microsoft.com/office/powerpoint/2010/main" val="2175795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B0DF768D-119E-475D-B99E-B1D80B728C77}" type="datetimeFigureOut">
              <a:rPr lang="cs-CZ"/>
              <a:pPr>
                <a:defRPr/>
              </a:pPr>
              <a:t>15.3.2012</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53255795-9E5B-416F-8CB5-BCBB44E34F08}" type="slidenum">
              <a:rPr lang="cs-CZ"/>
              <a:pPr>
                <a:defRPr/>
              </a:pPr>
              <a:t>‹#›</a:t>
            </a:fld>
            <a:endParaRPr lang="cs-CZ"/>
          </a:p>
        </p:txBody>
      </p:sp>
    </p:spTree>
    <p:extLst>
      <p:ext uri="{BB962C8B-B14F-4D97-AF65-F5344CB8AC3E}">
        <p14:creationId xmlns:p14="http://schemas.microsoft.com/office/powerpoint/2010/main" val="4248445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A1359EBF-0FE7-4E32-8BEA-81CF4EB5E6F0}" type="datetimeFigureOut">
              <a:rPr lang="cs-CZ"/>
              <a:pPr>
                <a:defRPr/>
              </a:pPr>
              <a:t>15.3.2012</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2CB80825-09C5-45AE-8381-FFEC0762A107}" type="slidenum">
              <a:rPr lang="cs-CZ"/>
              <a:pPr>
                <a:defRPr/>
              </a:pPr>
              <a:t>‹#›</a:t>
            </a:fld>
            <a:endParaRPr lang="cs-CZ"/>
          </a:p>
        </p:txBody>
      </p:sp>
    </p:spTree>
    <p:extLst>
      <p:ext uri="{BB962C8B-B14F-4D97-AF65-F5344CB8AC3E}">
        <p14:creationId xmlns:p14="http://schemas.microsoft.com/office/powerpoint/2010/main" val="891896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73B82987-B09E-4F50-A1BB-2F357FC3FCD4}" type="datetimeFigureOut">
              <a:rPr lang="cs-CZ"/>
              <a:pPr>
                <a:defRPr/>
              </a:pPr>
              <a:t>15.3.2012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D2643C86-F5AA-4482-B6F1-C656AA46E82B}" type="slidenum">
              <a:rPr lang="cs-CZ"/>
              <a:pPr>
                <a:defRPr/>
              </a:pPr>
              <a:t>‹#›</a:t>
            </a:fld>
            <a:endParaRPr lang="cs-CZ"/>
          </a:p>
        </p:txBody>
      </p:sp>
    </p:spTree>
    <p:extLst>
      <p:ext uri="{BB962C8B-B14F-4D97-AF65-F5344CB8AC3E}">
        <p14:creationId xmlns:p14="http://schemas.microsoft.com/office/powerpoint/2010/main" val="3472491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0A654469-D120-4265-A6C2-79446088814A}" type="datetimeFigureOut">
              <a:rPr lang="cs-CZ"/>
              <a:pPr>
                <a:defRPr/>
              </a:pPr>
              <a:t>15.3.2012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01CBC34-7329-48CC-9D43-B25254E7CFE0}" type="slidenum">
              <a:rPr lang="cs-CZ"/>
              <a:pPr>
                <a:defRPr/>
              </a:pPr>
              <a:t>‹#›</a:t>
            </a:fld>
            <a:endParaRPr lang="cs-CZ"/>
          </a:p>
        </p:txBody>
      </p:sp>
    </p:spTree>
    <p:extLst>
      <p:ext uri="{BB962C8B-B14F-4D97-AF65-F5344CB8AC3E}">
        <p14:creationId xmlns:p14="http://schemas.microsoft.com/office/powerpoint/2010/main" val="3279590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87E76551-BC0B-4B90-AE22-61A18FA797DB}" type="datetimeFigureOut">
              <a:rPr lang="cs-CZ"/>
              <a:pPr>
                <a:defRPr/>
              </a:pPr>
              <a:t>15.3.2012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0019C6F-602F-434F-ABAC-10543F2542E5}" type="slidenum">
              <a:rPr lang="cs-CZ"/>
              <a:pPr>
                <a:defRPr/>
              </a:pPr>
              <a:t>‹#›</a:t>
            </a:fld>
            <a:endParaRPr lang="cs-CZ"/>
          </a:p>
        </p:txBody>
      </p:sp>
    </p:spTree>
    <p:extLst>
      <p:ext uri="{BB962C8B-B14F-4D97-AF65-F5344CB8AC3E}">
        <p14:creationId xmlns:p14="http://schemas.microsoft.com/office/powerpoint/2010/main" val="3205070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6BEF9FE-592E-4C89-A615-2186648C43E7}" type="datetimeFigureOut">
              <a:rPr lang="cs-CZ"/>
              <a:pPr>
                <a:defRPr/>
              </a:pPr>
              <a:t>15.3.2012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3934009-6EEE-4830-988D-320E64BFDD6E}" type="slidenum">
              <a:rPr lang="cs-CZ"/>
              <a:pPr>
                <a:defRPr/>
              </a:pPr>
              <a:t>‹#›</a:t>
            </a:fld>
            <a:endParaRPr lang="cs-CZ"/>
          </a:p>
        </p:txBody>
      </p:sp>
    </p:spTree>
    <p:extLst>
      <p:ext uri="{BB962C8B-B14F-4D97-AF65-F5344CB8AC3E}">
        <p14:creationId xmlns:p14="http://schemas.microsoft.com/office/powerpoint/2010/main" val="2009773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9F5D29DC-70D2-4DB4-B75D-DD595F14616C}" type="datetimeFigureOut">
              <a:rPr lang="cs-CZ"/>
              <a:pPr>
                <a:defRPr/>
              </a:pPr>
              <a:t>15.3.2012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DD188AC9-BD3E-4E19-BFB4-78C28E71A58A}"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297405932"/>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1" name="Obrázek 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79613" y="47434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323528" y="6237312"/>
            <a:ext cx="8424936" cy="369332"/>
          </a:xfrm>
          <a:prstGeom prst="rect">
            <a:avLst/>
          </a:prstGeom>
          <a:noFill/>
        </p:spPr>
        <p:txBody>
          <a:bodyPr wrap="square" rtlCol="0">
            <a:spAutoFit/>
          </a:bodyPr>
          <a:lstStyle/>
          <a:p>
            <a:pPr>
              <a:tabLst>
                <a:tab pos="7083425" algn="l"/>
              </a:tabLst>
            </a:pPr>
            <a:r>
              <a:rPr lang="cs-CZ" dirty="0" smtClean="0"/>
              <a:t>12. 12. 2011	8. třída</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1"/>
          <p:cNvSpPr>
            <a:spLocks noGrp="1"/>
          </p:cNvSpPr>
          <p:nvPr>
            <p:ph type="ctrTitle"/>
          </p:nvPr>
        </p:nvSpPr>
        <p:spPr>
          <a:xfrm>
            <a:off x="1476375" y="-747713"/>
            <a:ext cx="6191250" cy="3198813"/>
          </a:xfrm>
        </p:spPr>
        <p:txBody>
          <a:bodyPr/>
          <a:lstStyle/>
          <a:p>
            <a:pPr eaLnBrk="1"/>
            <a:r>
              <a:rPr lang="cs-CZ" sz="4000" b="1" smtClean="0">
                <a:solidFill>
                  <a:srgbClr val="C00000"/>
                </a:solidFill>
              </a:rPr>
              <a:t>Výrazy</a:t>
            </a:r>
            <a:endParaRPr lang="cs-CZ" sz="4000" smtClean="0"/>
          </a:p>
        </p:txBody>
      </p:sp>
      <p:sp>
        <p:nvSpPr>
          <p:cNvPr id="3075" name="Podnadpis 2"/>
          <p:cNvSpPr>
            <a:spLocks noGrp="1"/>
          </p:cNvSpPr>
          <p:nvPr>
            <p:ph type="subTitle" idx="1"/>
          </p:nvPr>
        </p:nvSpPr>
        <p:spPr>
          <a:xfrm>
            <a:off x="1331913" y="2420938"/>
            <a:ext cx="6400800" cy="3192462"/>
          </a:xfrm>
        </p:spPr>
        <p:txBody>
          <a:bodyPr/>
          <a:lstStyle/>
          <a:p>
            <a:pPr marL="457200" indent="-457200" algn="l" eaLnBrk="1" hangingPunct="1">
              <a:buFont typeface="Arial" charset="0"/>
              <a:buChar char="•"/>
            </a:pPr>
            <a:r>
              <a:rPr lang="cs-CZ" smtClean="0">
                <a:solidFill>
                  <a:schemeClr val="tx1"/>
                </a:solidFill>
              </a:rPr>
              <a:t>Sleduj pozorně rozdíl mezi jednotlivými příklady .</a:t>
            </a:r>
          </a:p>
          <a:p>
            <a:pPr marL="457200" indent="-457200" algn="l" eaLnBrk="1" hangingPunct="1">
              <a:buFont typeface="Arial" charset="0"/>
              <a:buChar char="•"/>
            </a:pPr>
            <a:r>
              <a:rPr lang="cs-CZ" smtClean="0">
                <a:solidFill>
                  <a:schemeClr val="tx1"/>
                </a:solidFill>
              </a:rPr>
              <a:t>Jaká bude přednost některých početních operací nebo závorek?</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p:txBody>
          <a:bodyPr/>
          <a:lstStyle/>
          <a:p>
            <a:pPr algn="l" eaLnBrk="1" hangingPunct="1"/>
            <a:r>
              <a:rPr lang="cs-CZ" sz="3200" smtClean="0">
                <a:solidFill>
                  <a:srgbClr val="C00000"/>
                </a:solidFill>
              </a:rPr>
              <a:t>ŘEŠTE :</a:t>
            </a:r>
          </a:p>
        </p:txBody>
      </p:sp>
      <p:sp>
        <p:nvSpPr>
          <p:cNvPr id="3" name="Zástupný symbol pro obsah 2"/>
          <p:cNvSpPr>
            <a:spLocks noGrp="1"/>
          </p:cNvSpPr>
          <p:nvPr>
            <p:ph idx="1"/>
          </p:nvPr>
        </p:nvSpPr>
        <p:spPr/>
        <p:txBody>
          <a:bodyPr/>
          <a:lstStyle/>
          <a:p>
            <a:pPr marL="0" indent="0" eaLnBrk="1">
              <a:buFont typeface="Arial" charset="0"/>
              <a:buNone/>
              <a:defRPr/>
            </a:pPr>
            <a:r>
              <a:rPr lang="cs-CZ" dirty="0"/>
              <a:t> </a:t>
            </a:r>
          </a:p>
          <a:p>
            <a:pPr eaLnBrk="1">
              <a:defRPr/>
            </a:pPr>
            <a:r>
              <a:rPr lang="cs-CZ" dirty="0" smtClean="0"/>
              <a:t>1)  3 </a:t>
            </a:r>
            <a:r>
              <a:rPr lang="cs-CZ" dirty="0"/>
              <a:t>+ </a:t>
            </a:r>
            <a:r>
              <a:rPr lang="cs-CZ" dirty="0" smtClean="0"/>
              <a:t>4 . (21 </a:t>
            </a:r>
            <a:r>
              <a:rPr lang="cs-CZ" dirty="0"/>
              <a:t>+ 9) -12 </a:t>
            </a:r>
            <a:r>
              <a:rPr lang="cs-CZ" dirty="0" smtClean="0"/>
              <a:t>.  </a:t>
            </a:r>
            <a:r>
              <a:rPr lang="cs-CZ" dirty="0"/>
              <a:t>5</a:t>
            </a:r>
          </a:p>
          <a:p>
            <a:pPr eaLnBrk="1">
              <a:defRPr/>
            </a:pPr>
            <a:r>
              <a:rPr lang="cs-CZ" dirty="0" smtClean="0"/>
              <a:t>2) (3 </a:t>
            </a:r>
            <a:r>
              <a:rPr lang="cs-CZ" dirty="0"/>
              <a:t>+ </a:t>
            </a:r>
            <a:r>
              <a:rPr lang="cs-CZ" dirty="0" smtClean="0"/>
              <a:t>4) . 21 </a:t>
            </a:r>
            <a:r>
              <a:rPr lang="cs-CZ" dirty="0"/>
              <a:t>+ (9 -</a:t>
            </a:r>
            <a:r>
              <a:rPr lang="cs-CZ" dirty="0" smtClean="0"/>
              <a:t>12) . 5</a:t>
            </a:r>
            <a:endParaRPr lang="cs-CZ" dirty="0"/>
          </a:p>
          <a:p>
            <a:pPr eaLnBrk="1">
              <a:defRPr/>
            </a:pPr>
            <a:r>
              <a:rPr lang="cs-CZ" dirty="0" smtClean="0"/>
              <a:t>3)  3 </a:t>
            </a:r>
            <a:r>
              <a:rPr lang="cs-CZ" dirty="0"/>
              <a:t>+ 4 </a:t>
            </a:r>
            <a:r>
              <a:rPr lang="cs-CZ" dirty="0" smtClean="0"/>
              <a:t>. </a:t>
            </a:r>
            <a:r>
              <a:rPr lang="cs-CZ" dirty="0"/>
              <a:t>21 + (9 -</a:t>
            </a:r>
            <a:r>
              <a:rPr lang="cs-CZ" dirty="0" smtClean="0"/>
              <a:t>12 . 5</a:t>
            </a:r>
            <a:r>
              <a:rPr lang="cs-CZ" dirty="0"/>
              <a:t>)</a:t>
            </a:r>
          </a:p>
          <a:p>
            <a:pPr eaLnBrk="1">
              <a:defRPr/>
            </a:pPr>
            <a:r>
              <a:rPr lang="cs-CZ" dirty="0" smtClean="0"/>
              <a:t>4) (3 </a:t>
            </a:r>
            <a:r>
              <a:rPr lang="cs-CZ" dirty="0"/>
              <a:t>+ </a:t>
            </a:r>
            <a:r>
              <a:rPr lang="cs-CZ" dirty="0" smtClean="0"/>
              <a:t>4) .  21 </a:t>
            </a:r>
            <a:r>
              <a:rPr lang="cs-CZ" dirty="0"/>
              <a:t>+ 9 - 12 </a:t>
            </a:r>
            <a:r>
              <a:rPr lang="cs-CZ" dirty="0" smtClean="0"/>
              <a:t>.  </a:t>
            </a:r>
            <a:r>
              <a:rPr lang="cs-CZ" dirty="0"/>
              <a:t>5</a:t>
            </a:r>
          </a:p>
          <a:p>
            <a:pPr eaLnBrk="1">
              <a:defRPr/>
            </a:pPr>
            <a:r>
              <a:rPr lang="cs-CZ" dirty="0" smtClean="0"/>
              <a:t>5)  3 </a:t>
            </a:r>
            <a:r>
              <a:rPr lang="cs-CZ" dirty="0"/>
              <a:t>+ </a:t>
            </a:r>
            <a:r>
              <a:rPr lang="cs-CZ" dirty="0" smtClean="0"/>
              <a:t>4 </a:t>
            </a:r>
            <a:r>
              <a:rPr lang="cs-CZ" dirty="0"/>
              <a:t>.</a:t>
            </a:r>
            <a:r>
              <a:rPr lang="cs-CZ" dirty="0" smtClean="0"/>
              <a:t> (21 </a:t>
            </a:r>
            <a:r>
              <a:rPr lang="cs-CZ" dirty="0"/>
              <a:t>+ </a:t>
            </a:r>
            <a:r>
              <a:rPr lang="cs-CZ" dirty="0" smtClean="0"/>
              <a:t>9 </a:t>
            </a:r>
            <a:r>
              <a:rPr lang="cs-CZ" dirty="0"/>
              <a:t>– </a:t>
            </a:r>
            <a:r>
              <a:rPr lang="cs-CZ" dirty="0" smtClean="0"/>
              <a:t>12) . </a:t>
            </a:r>
            <a:r>
              <a:rPr lang="cs-CZ" dirty="0"/>
              <a:t>5</a:t>
            </a:r>
          </a:p>
          <a:p>
            <a:pPr marL="0" indent="0" eaLnBrk="1">
              <a:buFont typeface="Arial" charset="0"/>
              <a:buNone/>
              <a:defRPr/>
            </a:pPr>
            <a:endParaRPr lang="cs-CZ" dirty="0"/>
          </a:p>
          <a:p>
            <a:pPr eaLnBrk="1" hangingPunct="1">
              <a:defRPr/>
            </a:pP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1"/>
          <p:cNvSpPr>
            <a:spLocks noGrp="1"/>
          </p:cNvSpPr>
          <p:nvPr>
            <p:ph type="title"/>
          </p:nvPr>
        </p:nvSpPr>
        <p:spPr/>
        <p:txBody>
          <a:bodyPr/>
          <a:lstStyle/>
          <a:p>
            <a:pPr algn="l" eaLnBrk="1" hangingPunct="1"/>
            <a:r>
              <a:rPr lang="cs-CZ" sz="3200" smtClean="0">
                <a:solidFill>
                  <a:srgbClr val="C00000"/>
                </a:solidFill>
              </a:rPr>
              <a:t>ŘEŠENÍ :</a:t>
            </a:r>
          </a:p>
        </p:txBody>
      </p:sp>
      <p:sp>
        <p:nvSpPr>
          <p:cNvPr id="5123" name="Zástupný symbol pro obsah 2"/>
          <p:cNvSpPr>
            <a:spLocks noGrp="1"/>
          </p:cNvSpPr>
          <p:nvPr>
            <p:ph idx="1"/>
          </p:nvPr>
        </p:nvSpPr>
        <p:spPr/>
        <p:txBody>
          <a:bodyPr/>
          <a:lstStyle/>
          <a:p>
            <a:pPr eaLnBrk="1" hangingPunct="1"/>
            <a:r>
              <a:rPr lang="cs-CZ" smtClean="0"/>
              <a:t>1)  63</a:t>
            </a:r>
          </a:p>
          <a:p>
            <a:pPr eaLnBrk="1" hangingPunct="1"/>
            <a:r>
              <a:rPr lang="cs-CZ" smtClean="0"/>
              <a:t>2)  132</a:t>
            </a:r>
          </a:p>
          <a:p>
            <a:pPr eaLnBrk="1" hangingPunct="1"/>
            <a:r>
              <a:rPr lang="cs-CZ" smtClean="0"/>
              <a:t>3)  36</a:t>
            </a:r>
          </a:p>
          <a:p>
            <a:pPr eaLnBrk="1" hangingPunct="1"/>
            <a:r>
              <a:rPr lang="cs-CZ" smtClean="0"/>
              <a:t>4)  96</a:t>
            </a:r>
          </a:p>
          <a:p>
            <a:pPr eaLnBrk="1" hangingPunct="1"/>
            <a:r>
              <a:rPr lang="cs-CZ" smtClean="0"/>
              <a:t>5)  366</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Nadpis 1"/>
          <p:cNvSpPr>
            <a:spLocks noGrp="1"/>
          </p:cNvSpPr>
          <p:nvPr>
            <p:ph type="title"/>
          </p:nvPr>
        </p:nvSpPr>
        <p:spPr/>
        <p:txBody>
          <a:bodyPr/>
          <a:lstStyle/>
          <a:p>
            <a:pPr algn="l" eaLnBrk="1" hangingPunct="1"/>
            <a:r>
              <a:rPr lang="cs-CZ" sz="3200" smtClean="0">
                <a:solidFill>
                  <a:srgbClr val="C00000"/>
                </a:solidFill>
              </a:rPr>
              <a:t>Jak je to s přednostmi početních operací při řešení číselných výrazů?</a:t>
            </a:r>
          </a:p>
        </p:txBody>
      </p:sp>
      <p:sp>
        <p:nvSpPr>
          <p:cNvPr id="6147" name="Zástupný symbol pro obsah 2"/>
          <p:cNvSpPr>
            <a:spLocks noGrp="1"/>
          </p:cNvSpPr>
          <p:nvPr>
            <p:ph idx="1"/>
          </p:nvPr>
        </p:nvSpPr>
        <p:spPr/>
        <p:txBody>
          <a:bodyPr/>
          <a:lstStyle/>
          <a:p>
            <a:pPr eaLnBrk="1" hangingPunct="1"/>
            <a:r>
              <a:rPr lang="cs-CZ" smtClean="0"/>
              <a:t>Mocniny a odmocniny</a:t>
            </a:r>
          </a:p>
          <a:p>
            <a:pPr eaLnBrk="1" hangingPunct="1"/>
            <a:r>
              <a:rPr lang="cs-CZ" smtClean="0"/>
              <a:t>Násobení a dělení</a:t>
            </a:r>
          </a:p>
          <a:p>
            <a:pPr eaLnBrk="1" hangingPunct="1"/>
            <a:r>
              <a:rPr lang="cs-CZ" smtClean="0"/>
              <a:t>Sčítání a odčítání</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1"/>
          <p:cNvSpPr>
            <a:spLocks noGrp="1"/>
          </p:cNvSpPr>
          <p:nvPr>
            <p:ph type="title"/>
          </p:nvPr>
        </p:nvSpPr>
        <p:spPr>
          <a:xfrm>
            <a:off x="468313" y="260350"/>
            <a:ext cx="8229600" cy="1143000"/>
          </a:xfrm>
        </p:spPr>
        <p:txBody>
          <a:bodyPr/>
          <a:lstStyle/>
          <a:p>
            <a:pPr eaLnBrk="1" hangingPunct="1"/>
            <a:r>
              <a:rPr lang="cs-CZ" sz="4000" smtClean="0">
                <a:solidFill>
                  <a:srgbClr val="C00000"/>
                </a:solidFill>
              </a:rPr>
              <a:t>ANOTACE</a:t>
            </a:r>
          </a:p>
        </p:txBody>
      </p:sp>
      <p:sp>
        <p:nvSpPr>
          <p:cNvPr id="3" name="Zástupný symbol pro obsah 2"/>
          <p:cNvSpPr>
            <a:spLocks noGrp="1"/>
          </p:cNvSpPr>
          <p:nvPr>
            <p:ph idx="1"/>
          </p:nvPr>
        </p:nvSpPr>
        <p:spPr/>
        <p:txBody>
          <a:bodyPr rtlCol="0">
            <a:normAutofit fontScale="85000" lnSpcReduction="10000"/>
          </a:bodyPr>
          <a:lstStyle/>
          <a:p>
            <a:pPr eaLnBrk="1" fontAlgn="auto" hangingPunct="1">
              <a:spcAft>
                <a:spcPts val="0"/>
              </a:spcAft>
              <a:buFont typeface="Arial" pitchFamily="34" charset="0"/>
              <a:buChar char="•"/>
              <a:defRPr/>
            </a:pPr>
            <a:r>
              <a:rPr lang="cs-CZ" dirty="0" smtClean="0"/>
              <a:t>Tento materiál může sloužit nejen žákům 8.ročníku </a:t>
            </a:r>
            <a:r>
              <a:rPr lang="cs-CZ" dirty="0"/>
              <a:t> </a:t>
            </a:r>
            <a:r>
              <a:rPr lang="cs-CZ" dirty="0" smtClean="0"/>
              <a:t>ke správně zvolenému postupu řešení číselného výrazu s různými početními operacemi a závorkami. </a:t>
            </a:r>
          </a:p>
          <a:p>
            <a:pPr eaLnBrk="1" fontAlgn="auto" hangingPunct="1">
              <a:spcAft>
                <a:spcPts val="0"/>
              </a:spcAft>
              <a:buFont typeface="Arial" pitchFamily="34" charset="0"/>
              <a:buChar char="•"/>
              <a:defRPr/>
            </a:pPr>
            <a:r>
              <a:rPr lang="cs-CZ" dirty="0" smtClean="0"/>
              <a:t>Před řešením si můžeme ústně zopakovat zásady výpočtu výrazů, které jsou pak ještě shrnuty na konci tohoto malého testu, který si žáci mohou  řešit ve svém sešitu, nebo na interaktivní tabuli, třeba i jako skupinovou práci. Po vyřešení si žáci zkontrolují hodnoty těchto výrazů.</a:t>
            </a:r>
          </a:p>
          <a:p>
            <a:pPr eaLnBrk="1" fontAlgn="auto" hangingPunct="1">
              <a:spcAft>
                <a:spcPts val="0"/>
              </a:spcAft>
              <a:buFont typeface="Arial" pitchFamily="34" charset="0"/>
              <a:buChar char="•"/>
              <a:defRPr/>
            </a:pPr>
            <a:r>
              <a:rPr lang="cs-CZ" dirty="0" smtClean="0"/>
              <a:t>Zároveň si zopakují rychlé pamětné počítání, využití vlastností sčítání a násobení.</a:t>
            </a:r>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marL="0" indent="0" algn="ctr" eaLnBrk="1" fontAlgn="auto" hangingPunct="1">
              <a:spcAft>
                <a:spcPts val="0"/>
              </a:spcAft>
              <a:buFont typeface="Arial" pitchFamily="34" charset="0"/>
              <a:buNone/>
              <a:defRPr/>
            </a:pPr>
            <a:endParaRPr lang="cs-CZ" sz="44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181</TotalTime>
  <Words>171</Words>
  <Application>Microsoft Office PowerPoint</Application>
  <PresentationFormat>Předvádění na obrazovce (4:3)</PresentationFormat>
  <Paragraphs>32</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Výrazy</vt:lpstr>
      <vt:lpstr>ŘEŠTE :</vt:lpstr>
      <vt:lpstr>ŘEŠENÍ :</vt:lpstr>
      <vt:lpstr>Jak je to s přednostmi početních operací při řešení číselných výrazů?</vt:lpstr>
      <vt:lpstr>ANOTACE</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Aleš Polívka</cp:lastModifiedBy>
  <cp:revision>21</cp:revision>
  <dcterms:created xsi:type="dcterms:W3CDTF">2011-06-20T10:40:08Z</dcterms:created>
  <dcterms:modified xsi:type="dcterms:W3CDTF">2012-03-15T19:35:58Z</dcterms:modified>
</cp:coreProperties>
</file>