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106E7-0712-4FB4-B12C-54B7A346594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0C0F6-2449-41C1-B770-7402A8587A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841947"/>
              </p:ext>
            </p:extLst>
          </p:nvPr>
        </p:nvGraphicFramePr>
        <p:xfrm>
          <a:off x="1357291" y="1451610"/>
          <a:ext cx="6500858" cy="5124182"/>
        </p:xfrm>
        <a:graphic>
          <a:graphicData uri="http://schemas.openxmlformats.org/drawingml/2006/table">
            <a:tbl>
              <a:tblPr/>
              <a:tblGrid>
                <a:gridCol w="2404743"/>
                <a:gridCol w="4096115"/>
              </a:tblGrid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Veršování se jmény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oživení výuky českého jazyka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1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si procvičí veršování, dokáží přiřadit vhodný rým.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Jména, rýmy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kultura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30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15.10.2013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a 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357290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285728"/>
            <a:ext cx="50773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solidFill>
                  <a:srgbClr val="7030A0"/>
                </a:solidFill>
              </a:rPr>
              <a:t>Veršování se jmény</a:t>
            </a:r>
            <a:endParaRPr lang="cs-CZ" sz="4800" b="1" i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1214422"/>
            <a:ext cx="6649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Do každé věty doplň jedno jméno žáka z naší třídy :</a:t>
            </a:r>
            <a:endParaRPr lang="cs-CZ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357430"/>
            <a:ext cx="4000528" cy="3486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785794"/>
            <a:ext cx="64294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/>
              <a:t>Nebudu se bavit, slíbil mi dnes</a:t>
            </a:r>
          </a:p>
          <a:p>
            <a:endParaRPr lang="cs-CZ" sz="3200" b="1" i="1" dirty="0" smtClean="0"/>
          </a:p>
          <a:p>
            <a:r>
              <a:rPr lang="cs-CZ" sz="3200" b="1" i="1" dirty="0" smtClean="0"/>
              <a:t>Já jsem velký pán, vychloubá se</a:t>
            </a:r>
          </a:p>
          <a:p>
            <a:endParaRPr lang="cs-CZ" sz="3200" b="1" i="1" dirty="0" smtClean="0"/>
          </a:p>
          <a:p>
            <a:r>
              <a:rPr lang="cs-CZ" sz="3200" b="1" i="1" dirty="0" smtClean="0"/>
              <a:t>To je dobrá limča, libuje si</a:t>
            </a:r>
          </a:p>
          <a:p>
            <a:endParaRPr lang="cs-CZ" sz="3200" b="1" i="1" dirty="0" smtClean="0"/>
          </a:p>
          <a:p>
            <a:r>
              <a:rPr lang="cs-CZ" sz="3200" b="1" i="1" dirty="0" smtClean="0"/>
              <a:t>Prosím ještě knedlíček, přidává si</a:t>
            </a:r>
          </a:p>
          <a:p>
            <a:endParaRPr lang="cs-CZ" sz="3200" b="1" i="1" dirty="0"/>
          </a:p>
          <a:p>
            <a:r>
              <a:rPr lang="cs-CZ" sz="3200" b="1" i="1" dirty="0" smtClean="0"/>
              <a:t>Co to máš na triku? Ty jeden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15074" y="857232"/>
            <a:ext cx="170610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David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Dan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Simča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Honzíček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Patriku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85794"/>
            <a:ext cx="62568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Voňavoučký syreček svačí dneska</a:t>
            </a:r>
          </a:p>
          <a:p>
            <a:endParaRPr lang="cs-CZ" sz="3200" b="1" i="1" dirty="0"/>
          </a:p>
          <a:p>
            <a:r>
              <a:rPr lang="cs-CZ" sz="3200" b="1" i="1" dirty="0" smtClean="0"/>
              <a:t>Maličkatá žabička vystrašila</a:t>
            </a:r>
          </a:p>
          <a:p>
            <a:endParaRPr lang="cs-CZ" sz="3200" b="1" i="1" dirty="0"/>
          </a:p>
          <a:p>
            <a:r>
              <a:rPr lang="cs-CZ" sz="3200" b="1" i="1" dirty="0" smtClean="0"/>
              <a:t>Ohromný kus železa uzvedne jen</a:t>
            </a:r>
          </a:p>
          <a:p>
            <a:endParaRPr lang="cs-CZ" sz="3200" b="1" i="1" dirty="0"/>
          </a:p>
          <a:p>
            <a:r>
              <a:rPr lang="cs-CZ" sz="3200" b="1" i="1" dirty="0" smtClean="0"/>
              <a:t>Tak hezoučký nosánek může mít jen</a:t>
            </a:r>
          </a:p>
          <a:p>
            <a:endParaRPr lang="cs-CZ" sz="3200" b="1" i="1" dirty="0"/>
          </a:p>
          <a:p>
            <a:r>
              <a:rPr lang="cs-CZ" sz="3200" b="1" i="1" dirty="0" smtClean="0"/>
              <a:t>Udiveně zírala naše milá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43702" y="785794"/>
            <a:ext cx="157767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Mireček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Karlíčka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Tereza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Milánek</a:t>
            </a:r>
          </a:p>
          <a:p>
            <a:endParaRPr lang="cs-CZ" sz="3200" b="1" i="1" dirty="0">
              <a:solidFill>
                <a:srgbClr val="7030A0"/>
              </a:solidFill>
            </a:endParaRPr>
          </a:p>
          <a:p>
            <a:r>
              <a:rPr lang="cs-CZ" sz="3200" b="1" i="1" dirty="0" smtClean="0">
                <a:solidFill>
                  <a:srgbClr val="7030A0"/>
                </a:solidFill>
              </a:rPr>
              <a:t>Tamara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170</Words>
  <Application>Microsoft Office PowerPoint</Application>
  <PresentationFormat>Předvádění na obrazovce (4:3)</PresentationFormat>
  <Paragraphs>70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9</cp:revision>
  <dcterms:created xsi:type="dcterms:W3CDTF">2013-10-14T15:42:14Z</dcterms:created>
  <dcterms:modified xsi:type="dcterms:W3CDTF">2013-10-15T08:26:48Z</dcterms:modified>
</cp:coreProperties>
</file>