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80" d="100"/>
          <a:sy n="80" d="100"/>
        </p:scale>
        <p:origin x="-684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VY_32_INOVACE_06_M8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JAROSLAVA URBANCOVÁ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TĚLESA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7F4E52-2215-40C5-BF04-CA846F2C077F}" type="presOf" srcId="{D1D4F407-5343-4D3F-B5B9-D407B03CAEB4}" destId="{D005CE8C-CC26-4C3E-AC11-E15060ECD759}" srcOrd="0" destOrd="0" presId="urn:microsoft.com/office/officeart/2005/8/layout/target3"/>
    <dgm:cxn modelId="{F7CA568F-D785-4E36-B697-7118B43B586E}" type="presOf" srcId="{4C35D32F-0EAB-4CD7-82EE-45574DC2A586}" destId="{8BEBB6EC-1DAA-4CAC-8A25-BC0FCBD5DBD5}" srcOrd="0" destOrd="0" presId="urn:microsoft.com/office/officeart/2005/8/layout/target3"/>
    <dgm:cxn modelId="{880450A9-817B-4CFF-B2E6-3E281EB97F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4C6BF8F-D6F8-40A3-BF0E-EEBBAAA3284E}" type="presOf" srcId="{757F3AB3-0718-4624-B441-E567A8F0AB56}" destId="{333A1088-737F-45CB-B68E-254E46348037}" srcOrd="0" destOrd="0" presId="urn:microsoft.com/office/officeart/2005/8/layout/target3"/>
    <dgm:cxn modelId="{80ABAC64-66F7-40A5-AEF4-15D37E0DFB75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3025BD-60BA-4574-B4DA-DE5ED76E91F9}" type="presOf" srcId="{D1B46980-6531-4606-95E6-44980827E919}" destId="{6140AFEC-043D-4C43-A2F9-D0F5331DF3A3}" srcOrd="0" destOrd="0" presId="urn:microsoft.com/office/officeart/2005/8/layout/target3"/>
    <dgm:cxn modelId="{4C2CE48E-C1D9-4586-BE21-3D031C536D79}" type="presOf" srcId="{D8197B8C-B260-4A16-BDF4-0947B075E274}" destId="{5A5FFA88-C948-4069-8E93-59FA12366E83}" srcOrd="1" destOrd="0" presId="urn:microsoft.com/office/officeart/2005/8/layout/target3"/>
    <dgm:cxn modelId="{0DAB8C9F-C72D-420F-9229-349E7A612844}" type="presOf" srcId="{4C35D32F-0EAB-4CD7-82EE-45574DC2A586}" destId="{890E4F0B-2866-4A3F-A3C7-2A14B1797930}" srcOrd="1" destOrd="0" presId="urn:microsoft.com/office/officeart/2005/8/layout/target3"/>
    <dgm:cxn modelId="{5D6DFD74-2152-4890-A99D-8548AB5AE1DC}" type="presOf" srcId="{D1B46980-6531-4606-95E6-44980827E919}" destId="{2BE915AB-18AA-4053-B92C-3BFC9ED204BB}" srcOrd="1" destOrd="0" presId="urn:microsoft.com/office/officeart/2005/8/layout/target3"/>
    <dgm:cxn modelId="{F28ED4F1-DC4E-4FEC-8612-70D067A7EC7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5589C78-1DC3-4190-86DF-CC8AE5888AE2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BF5E35-937E-446B-B34C-DC26477CAAA1}" type="presParOf" srcId="{333A1088-737F-45CB-B68E-254E46348037}" destId="{F5ABB229-8D3B-4694-996A-96F23CF14429}" srcOrd="0" destOrd="0" presId="urn:microsoft.com/office/officeart/2005/8/layout/target3"/>
    <dgm:cxn modelId="{DD11E808-3DB2-425D-803F-6579DD4A673A}" type="presParOf" srcId="{333A1088-737F-45CB-B68E-254E46348037}" destId="{F41139FD-01EE-4571-8B17-4FB00FC51163}" srcOrd="1" destOrd="0" presId="urn:microsoft.com/office/officeart/2005/8/layout/target3"/>
    <dgm:cxn modelId="{29EB8CF7-6883-4EDA-93E5-78E32E9B4859}" type="presParOf" srcId="{333A1088-737F-45CB-B68E-254E46348037}" destId="{D005CE8C-CC26-4C3E-AC11-E15060ECD759}" srcOrd="2" destOrd="0" presId="urn:microsoft.com/office/officeart/2005/8/layout/target3"/>
    <dgm:cxn modelId="{5AC6C2EC-EA7A-41A4-8C5F-D1F2594629B1}" type="presParOf" srcId="{333A1088-737F-45CB-B68E-254E46348037}" destId="{2C702D82-9B77-49B7-9568-BB8EB47C3372}" srcOrd="3" destOrd="0" presId="urn:microsoft.com/office/officeart/2005/8/layout/target3"/>
    <dgm:cxn modelId="{325BD211-DFF2-45DD-BC39-270B026D58E1}" type="presParOf" srcId="{333A1088-737F-45CB-B68E-254E46348037}" destId="{A52A0455-90FF-4808-ABD0-F02540D31D5A}" srcOrd="4" destOrd="0" presId="urn:microsoft.com/office/officeart/2005/8/layout/target3"/>
    <dgm:cxn modelId="{5798F4FC-360F-4306-81CF-1E80FF362536}" type="presParOf" srcId="{333A1088-737F-45CB-B68E-254E46348037}" destId="{6140AFEC-043D-4C43-A2F9-D0F5331DF3A3}" srcOrd="5" destOrd="0" presId="urn:microsoft.com/office/officeart/2005/8/layout/target3"/>
    <dgm:cxn modelId="{E603137F-67C8-4105-9FC1-57A91D535567}" type="presParOf" srcId="{333A1088-737F-45CB-B68E-254E46348037}" destId="{9358AC05-5D7D-4327-9F80-1AD486AEA664}" srcOrd="6" destOrd="0" presId="urn:microsoft.com/office/officeart/2005/8/layout/target3"/>
    <dgm:cxn modelId="{53E77B5D-561B-4569-A848-6009B724DFC3}" type="presParOf" srcId="{333A1088-737F-45CB-B68E-254E46348037}" destId="{313FC574-E1CD-4FB4-B054-0B805CE0447D}" srcOrd="7" destOrd="0" presId="urn:microsoft.com/office/officeart/2005/8/layout/target3"/>
    <dgm:cxn modelId="{B0E69EFF-0B5C-49DD-AE85-1E3B6E8E830D}" type="presParOf" srcId="{333A1088-737F-45CB-B68E-254E46348037}" destId="{619D679B-A015-4ECF-8348-D1034C574F40}" srcOrd="8" destOrd="0" presId="urn:microsoft.com/office/officeart/2005/8/layout/target3"/>
    <dgm:cxn modelId="{DB8C3914-2F77-4BB6-BA9E-36ACE02DE46F}" type="presParOf" srcId="{333A1088-737F-45CB-B68E-254E46348037}" destId="{322283A8-4A27-4CDA-BAE3-F381106A9174}" srcOrd="9" destOrd="0" presId="urn:microsoft.com/office/officeart/2005/8/layout/target3"/>
    <dgm:cxn modelId="{87886301-3507-418A-8B9C-6954C036C173}" type="presParOf" srcId="{333A1088-737F-45CB-B68E-254E46348037}" destId="{FFC9F71D-1B4F-4AD9-A4A6-86ADEFC8AF5C}" srcOrd="10" destOrd="0" presId="urn:microsoft.com/office/officeart/2005/8/layout/target3"/>
    <dgm:cxn modelId="{60901202-4590-4C44-8352-D6A2F81F3412}" type="presParOf" srcId="{333A1088-737F-45CB-B68E-254E46348037}" destId="{25B08C86-7E15-44DC-BE7F-FFB55DD49D12}" srcOrd="11" destOrd="0" presId="urn:microsoft.com/office/officeart/2005/8/layout/target3"/>
    <dgm:cxn modelId="{B7AE3B45-D602-4A8B-9FF1-7389F2461C2E}" type="presParOf" srcId="{333A1088-737F-45CB-B68E-254E46348037}" destId="{76644BE8-9D7C-4C09-B250-3D10AF48CBB7}" srcOrd="12" destOrd="0" presId="urn:microsoft.com/office/officeart/2005/8/layout/target3"/>
    <dgm:cxn modelId="{E84E2C7D-DDB4-47FB-AFB1-2D4825CA9D9B}" type="presParOf" srcId="{333A1088-737F-45CB-B68E-254E46348037}" destId="{EE85B701-7295-41C0-BA7A-34D3756A2AE6}" srcOrd="13" destOrd="0" presId="urn:microsoft.com/office/officeart/2005/8/layout/target3"/>
    <dgm:cxn modelId="{A5A96F7A-2E39-4ECF-BB33-4F11DE2E4F75}" type="presParOf" srcId="{333A1088-737F-45CB-B68E-254E46348037}" destId="{8BEBB6EC-1DAA-4CAC-8A25-BC0FCBD5DBD5}" srcOrd="14" destOrd="0" presId="urn:microsoft.com/office/officeart/2005/8/layout/target3"/>
    <dgm:cxn modelId="{04D791DF-80AC-404E-9B30-139C1C698030}" type="presParOf" srcId="{333A1088-737F-45CB-B68E-254E46348037}" destId="{AED2198E-93D5-4001-81B4-73124B309672}" srcOrd="15" destOrd="0" presId="urn:microsoft.com/office/officeart/2005/8/layout/target3"/>
    <dgm:cxn modelId="{F1B72BF0-B1A6-4635-A32C-FA7DE4045062}" type="presParOf" srcId="{333A1088-737F-45CB-B68E-254E46348037}" destId="{2BE915AB-18AA-4053-B92C-3BFC9ED204BB}" srcOrd="16" destOrd="0" presId="urn:microsoft.com/office/officeart/2005/8/layout/target3"/>
    <dgm:cxn modelId="{395212E1-3469-4216-B70B-051C62CB2064}" type="presParOf" srcId="{333A1088-737F-45CB-B68E-254E46348037}" destId="{6BB5E863-4638-4E1D-BFDE-399D028AC4ED}" srcOrd="17" destOrd="0" presId="urn:microsoft.com/office/officeart/2005/8/layout/target3"/>
    <dgm:cxn modelId="{1ABB73B8-09E6-4759-B016-8B94302A251B}" type="presParOf" srcId="{333A1088-737F-45CB-B68E-254E46348037}" destId="{5A5FFA88-C948-4069-8E93-59FA12366E83}" srcOrd="18" destOrd="0" presId="urn:microsoft.com/office/officeart/2005/8/layout/target3"/>
    <dgm:cxn modelId="{92D49FED-1161-4C7B-B682-126F8E0D725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V., MNICHOVICKÁ 62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JAROSLAVA URBANCOVÁ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VY_32_INOVACE_06_M8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TĚLESA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4DE93EF-BD31-466F-A8F0-8352FE76C972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E4DE53E-5C47-465A-92B8-006F13262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07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7D9F820C-6B3B-4D48-940B-DD6D392DDEFF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62FB5-852C-42CE-99EF-C88559DCA0E3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EB841-607E-4761-8C03-CB039B7E7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956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492DF-CF5D-43D1-AF43-9DE9A4FCF445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C7751-4E99-4301-8B96-7E225C6E7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289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00BDE-A191-47DF-97FB-23B8F792CF11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D42CC-6C15-4845-9928-0FB47990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170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71855-93E9-4A2D-8B65-5F97C8FE1E1E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24D61-30F9-4DA1-A699-8B17CFB50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646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FA21B-CEF9-4FEA-8B06-299D3397FE6F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DBD64-097B-4D20-AB46-D116939F7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699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C83F7-241A-4EB3-A8D3-C5C9F2A83859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E8DF8-C02C-4184-A925-584FDD370A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734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DFE84-310C-4945-8811-312D2957D547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F6562-CA3C-443E-BF9F-7661087C3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958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8AE6-FE87-486E-A09A-88154D911C3A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A2BBF-9833-4FC7-B402-08DC4A3F1F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041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241E2-9872-4402-BC90-4643DFFE7087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0DCB6-D664-43E6-B636-10BE079FD2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415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34500B-402D-4F90-93DB-FA33D1330E5C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AD91E-17B3-4C21-9B88-1D9504049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622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E6967-DB00-4346-8CA9-EB576C22754E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D8E3E-400E-44F1-AB84-583D5D1C4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637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B9A8A66-7638-4480-A62E-8DD31B69D947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D2AA08E-C1A0-4862-911E-0CD562FCE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dobrichovic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944088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6237312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083425" algn="l"/>
              </a:tabLst>
            </a:pPr>
            <a:r>
              <a:rPr lang="cs-CZ" dirty="0" smtClean="0"/>
              <a:t>12. 12. 2011	8. třída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>
                <a:solidFill>
                  <a:srgbClr val="0070C0"/>
                </a:solidFill>
              </a:rPr>
              <a:t>ZOPAKUJME SI POJMY, KTERÉ SOUVISÍ S GEOMETRICKÝMI TĚLESY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Vrchol, hrana, stěna</a:t>
            </a:r>
          </a:p>
          <a:p>
            <a:pPr eaLnBrk="1" hangingPunct="1"/>
            <a:r>
              <a:rPr lang="cs-CZ" smtClean="0"/>
              <a:t>Podstava, boční stěny</a:t>
            </a:r>
          </a:p>
          <a:p>
            <a:pPr eaLnBrk="1" hangingPunct="1"/>
            <a:r>
              <a:rPr lang="cs-CZ" smtClean="0"/>
              <a:t>Stěnové úhlopříčky, tělesové úhlopříčky</a:t>
            </a:r>
          </a:p>
          <a:p>
            <a:pPr eaLnBrk="1" hangingPunct="1"/>
            <a:r>
              <a:rPr lang="cs-CZ" smtClean="0"/>
              <a:t>Plášť, povrch, objem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>
                <a:solidFill>
                  <a:srgbClr val="0070C0"/>
                </a:solidFill>
              </a:rPr>
              <a:t>Tělesa, která známe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Krychle</a:t>
            </a:r>
          </a:p>
          <a:p>
            <a:pPr eaLnBrk="1" hangingPunct="1"/>
            <a:r>
              <a:rPr lang="cs-CZ" smtClean="0"/>
              <a:t>Kvádr</a:t>
            </a:r>
          </a:p>
          <a:p>
            <a:pPr eaLnBrk="1" hangingPunct="1"/>
            <a:r>
              <a:rPr lang="cs-CZ" smtClean="0"/>
              <a:t>Hranol</a:t>
            </a:r>
          </a:p>
          <a:p>
            <a:pPr eaLnBrk="1" hangingPunct="1"/>
            <a:r>
              <a:rPr lang="cs-CZ" smtClean="0"/>
              <a:t>Válec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>
                <a:solidFill>
                  <a:srgbClr val="0070C0"/>
                </a:solidFill>
              </a:rPr>
              <a:t>Poznáš, o jaké těleso se jedná?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 1) 8 vrcholů, 12 hran, 6 stěn,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2 podstavy tvaru obdélníku, které jsou          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rovnoběžné</a:t>
            </a:r>
          </a:p>
          <a:p>
            <a:pPr eaLnBrk="1" hangingPunct="1">
              <a:defRPr/>
            </a:pPr>
            <a:r>
              <a:rPr lang="cs-CZ" dirty="0"/>
              <a:t> </a:t>
            </a:r>
            <a:r>
              <a:rPr lang="cs-CZ" dirty="0" smtClean="0"/>
              <a:t>2)  2 rovnoběžné podstavy tvaru trojúhelníku,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boční stěny jsou na postavy kolmé</a:t>
            </a:r>
          </a:p>
          <a:p>
            <a:pPr eaLnBrk="1" hangingPunct="1">
              <a:defRPr/>
            </a:pPr>
            <a:r>
              <a:rPr lang="cs-CZ" dirty="0"/>
              <a:t> </a:t>
            </a:r>
            <a:r>
              <a:rPr lang="cs-CZ" dirty="0" smtClean="0"/>
              <a:t>3)  nemá žádné vrcholy</a:t>
            </a:r>
          </a:p>
          <a:p>
            <a:pPr eaLnBrk="1" hangingPunct="1">
              <a:defRPr/>
            </a:pPr>
            <a:r>
              <a:rPr lang="cs-CZ" dirty="0"/>
              <a:t> </a:t>
            </a:r>
            <a:r>
              <a:rPr lang="cs-CZ" dirty="0" smtClean="0"/>
              <a:t>4)  má 6 shodných stěn tvaru čtverce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>
                <a:solidFill>
                  <a:srgbClr val="0070C0"/>
                </a:solidFill>
              </a:rPr>
              <a:t>Poznal jsi je?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3363" cy="457517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1)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2) </a:t>
            </a:r>
          </a:p>
        </p:txBody>
      </p:sp>
      <p:pic>
        <p:nvPicPr>
          <p:cNvPr id="614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0" y="1412875"/>
            <a:ext cx="2584450" cy="258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4627563" y="1557338"/>
            <a:ext cx="4043362" cy="457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cs-CZ" dirty="0"/>
              <a:t>3</a:t>
            </a:r>
            <a:r>
              <a:rPr lang="cs-CZ" dirty="0" smtClean="0"/>
              <a:t>)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/>
              <a:t>4</a:t>
            </a:r>
            <a:r>
              <a:rPr lang="cs-CZ" dirty="0" smtClean="0"/>
              <a:t>) </a:t>
            </a: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3997325"/>
            <a:ext cx="2736850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1412875"/>
            <a:ext cx="2584450" cy="258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3997325"/>
            <a:ext cx="2584450" cy="258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>
                <a:solidFill>
                  <a:srgbClr val="0070C0"/>
                </a:solidFill>
              </a:rPr>
              <a:t>ANOTACE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Tento materiál byl vytvořen pro žáky 8.ročníku, aby si při probírání nového tělesa – válce udělali opět představu o známých tělesech.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Materiál je dobré doplnit modely těles.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Při popisu těles dbáme na správné názvy částí těles.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Na závěr opakování si některá tělesa načrtneme.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8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/>
              <a:t>Citace: </a:t>
            </a:r>
            <a:r>
              <a:rPr lang="cs-CZ" sz="2800" dirty="0" smtClean="0"/>
              <a:t> 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smtClean="0"/>
              <a:t>     Použité obrázky </a:t>
            </a:r>
            <a:r>
              <a:rPr lang="cs-CZ" sz="2800" dirty="0" smtClean="0"/>
              <a:t>těles  z</a:t>
            </a:r>
            <a:endParaRPr lang="cs-CZ" sz="2800" dirty="0" smtClean="0">
              <a:hlinkClick r:id="rId2"/>
            </a:endParaRP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dirty="0" smtClean="0">
                <a:hlinkClick r:id="rId2"/>
              </a:rPr>
              <a:t>     http</a:t>
            </a:r>
            <a:r>
              <a:rPr lang="cs-CZ" sz="2800" dirty="0">
                <a:hlinkClick r:id="rId2"/>
              </a:rPr>
              <a:t>://www.zsdobrichovice.cz</a:t>
            </a:r>
            <a:r>
              <a:rPr lang="cs-CZ" sz="2800" dirty="0" smtClean="0">
                <a:hlinkClick r:id="rId2"/>
              </a:rPr>
              <a:t>/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199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ZOPAKUJME SI POJMY, KTERÉ SOUVISÍ S GEOMETRICKÝMI TĚLESY</vt:lpstr>
      <vt:lpstr>Tělesa, která známe</vt:lpstr>
      <vt:lpstr>Poznáš, o jaké těleso se jedná?</vt:lpstr>
      <vt:lpstr>Poznal jsi je?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23</cp:revision>
  <dcterms:created xsi:type="dcterms:W3CDTF">2011-06-20T10:40:08Z</dcterms:created>
  <dcterms:modified xsi:type="dcterms:W3CDTF">2012-03-14T13:58:36Z</dcterms:modified>
</cp:coreProperties>
</file>