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56" r:id="rId3"/>
    <p:sldId id="258" r:id="rId4"/>
    <p:sldId id="263" r:id="rId5"/>
    <p:sldId id="264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9285B-5016-448B-A4E6-5F9D4FB89B59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14A00-4E42-49BE-9B12-48AF3FAD05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183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Báseň</a:t>
            </a:r>
            <a:r>
              <a:rPr lang="cs-CZ" baseline="0" dirty="0" smtClean="0"/>
              <a:t> se děti mohou naučit.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214A00-4E42-49BE-9B12-48AF3FAD057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91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55946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VY_52_INOVACE_02_Léto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83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24744"/>
            <a:ext cx="3672408" cy="1728192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Léto</a:t>
            </a:r>
            <a:endParaRPr lang="cs-CZ" sz="8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013176"/>
            <a:ext cx="2664296" cy="1152128"/>
          </a:xfrm>
        </p:spPr>
        <p:txBody>
          <a:bodyPr>
            <a:normAutofit/>
          </a:bodyPr>
          <a:lstStyle/>
          <a:p>
            <a:r>
              <a:rPr lang="cs-CZ" dirty="0"/>
              <a:t>Mgr. Iva </a:t>
            </a:r>
            <a:r>
              <a:rPr lang="cs-CZ" dirty="0" smtClean="0"/>
              <a:t>Dušková,</a:t>
            </a:r>
            <a:endParaRPr lang="cs-CZ" dirty="0"/>
          </a:p>
          <a:p>
            <a:r>
              <a:rPr lang="cs-CZ" dirty="0"/>
              <a:t> 2. ZŠ Dobříš</a:t>
            </a:r>
          </a:p>
        </p:txBody>
      </p:sp>
      <p:pic>
        <p:nvPicPr>
          <p:cNvPr id="4" name="Picture 3" descr="C:\Users\OEM\AppData\Local\Microsoft\Windows\Temporary Internet Files\Content.IE5\RZBRHLXH\MC900057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08920"/>
            <a:ext cx="4147391" cy="166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42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61078" y="1228556"/>
            <a:ext cx="7125113" cy="924475"/>
          </a:xfrm>
        </p:spPr>
        <p:txBody>
          <a:bodyPr/>
          <a:lstStyle/>
          <a:p>
            <a:r>
              <a:rPr lang="cs-CZ" sz="6600" dirty="0" smtClean="0"/>
              <a:t>Léto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988840"/>
            <a:ext cx="7125112" cy="405143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Od června až do září</a:t>
            </a:r>
          </a:p>
          <a:p>
            <a:pPr marL="0" indent="0">
              <a:buNone/>
            </a:pPr>
            <a:r>
              <a:rPr lang="cs-CZ" dirty="0" smtClean="0"/>
              <a:t>léto tváře rozzáří.</a:t>
            </a:r>
          </a:p>
          <a:p>
            <a:pPr marL="0" indent="0">
              <a:buNone/>
            </a:pPr>
            <a:r>
              <a:rPr lang="cs-CZ" dirty="0" smtClean="0"/>
              <a:t>Léto, to je doba v roce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 koupání na potoce,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koupališti nebo v řece.</a:t>
            </a:r>
          </a:p>
          <a:p>
            <a:pPr marL="0" indent="0">
              <a:buNone/>
            </a:pPr>
            <a:r>
              <a:rPr lang="cs-CZ" dirty="0" smtClean="0"/>
              <a:t>Léto má rád každý přece!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9QG18NOM\MC900231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62" y="3356992"/>
            <a:ext cx="2921986" cy="282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RZBRHLXH\MC9003469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40851"/>
            <a:ext cx="1246755" cy="102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H1KETE02\MC90033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375626" cy="91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816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Léto začíná 21. června.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2400" dirty="0"/>
              <a:t>Letní </a:t>
            </a:r>
            <a:r>
              <a:rPr lang="cs-CZ" sz="2400" dirty="0" smtClean="0"/>
              <a:t>měsíce jsou:</a:t>
            </a:r>
          </a:p>
          <a:p>
            <a:pPr marL="0" indent="0" algn="ctr">
              <a:buNone/>
            </a:pPr>
            <a:r>
              <a:rPr lang="cs-CZ" sz="2400" dirty="0" smtClean="0"/>
              <a:t> červen</a:t>
            </a:r>
          </a:p>
          <a:p>
            <a:pPr marL="0" indent="0" algn="ctr">
              <a:buNone/>
            </a:pPr>
            <a:r>
              <a:rPr lang="cs-CZ" sz="2400" dirty="0" smtClean="0"/>
              <a:t>    červenec</a:t>
            </a:r>
          </a:p>
          <a:p>
            <a:pPr marL="0" indent="0" algn="ctr">
              <a:buNone/>
            </a:pPr>
            <a:r>
              <a:rPr lang="cs-CZ" sz="2400" dirty="0" smtClean="0"/>
              <a:t>srpen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C900331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64" y="2890704"/>
            <a:ext cx="595393" cy="605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H1KETE02\MC900331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390" y="3911509"/>
            <a:ext cx="658328" cy="669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C900331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64" y="3401413"/>
            <a:ext cx="625781" cy="63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71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Jaké změny pozorujeme v létě</a:t>
            </a:r>
            <a:br>
              <a:rPr lang="cs-CZ" dirty="0" smtClean="0"/>
            </a:br>
            <a:r>
              <a:rPr lang="cs-CZ" dirty="0" smtClean="0"/>
              <a:t> v přírodě?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    je to nejteplejší období v roce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zraje ovoce a zelenina</a:t>
            </a:r>
          </a:p>
          <a:p>
            <a:pPr marL="0" indent="0">
              <a:buNone/>
            </a:pPr>
            <a:r>
              <a:rPr lang="cs-CZ" sz="2400" dirty="0" smtClean="0"/>
              <a:t>    rostou houby</a:t>
            </a:r>
          </a:p>
          <a:p>
            <a:pPr marL="0" indent="0">
              <a:buNone/>
            </a:pPr>
            <a:r>
              <a:rPr lang="cs-CZ" sz="2400" dirty="0" smtClean="0"/>
              <a:t>    dozrávají lesní plody</a:t>
            </a:r>
          </a:p>
          <a:p>
            <a:pPr marL="0" indent="0">
              <a:buNone/>
            </a:pPr>
            <a:r>
              <a:rPr lang="cs-CZ" sz="2400" dirty="0" smtClean="0"/>
              <a:t>    na polích zraje obilí</a:t>
            </a:r>
            <a:endParaRPr lang="cs-CZ" sz="2400" dirty="0"/>
          </a:p>
        </p:txBody>
      </p:sp>
      <p:pic>
        <p:nvPicPr>
          <p:cNvPr id="2051" name="Picture 3" descr="C:\Users\OEM\AppData\Local\Microsoft\Windows\Temporary Internet Files\Content.IE5\9QG18NOM\MC900268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9" y="5013176"/>
            <a:ext cx="964114" cy="137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B4A6B7Q4\MC9003907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199721"/>
            <a:ext cx="1904695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ACJE728X\MC9002321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733" y="1772816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9QG18NOM\MC9001992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997" y="3789040"/>
            <a:ext cx="571877" cy="9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9QG18NOM\MC9001992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571877" cy="9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77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760" y="206829"/>
            <a:ext cx="4411331" cy="337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9881" y="3580254"/>
            <a:ext cx="4346575" cy="308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732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4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4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Báseň:     Zuzana Pospíšilová,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Veršovaná encyklopedie,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Portál, s.r.o., Praha 2010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Fotografie</a:t>
            </a:r>
            <a:r>
              <a:rPr lang="cs-CZ" dirty="0"/>
              <a:t>: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59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156</TotalTime>
  <Words>153</Words>
  <Application>Microsoft Office PowerPoint</Application>
  <PresentationFormat>Předvádění na obrazovce (4:3)</PresentationFormat>
  <Paragraphs>38</Paragraphs>
  <Slides>7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Léto</vt:lpstr>
      <vt:lpstr>Léto</vt:lpstr>
      <vt:lpstr>Léto začíná 21. června.</vt:lpstr>
      <vt:lpstr>Jaké změny pozorujeme v létě  v přírodě?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</dc:title>
  <dc:creator>OEM</dc:creator>
  <cp:lastModifiedBy>OEM</cp:lastModifiedBy>
  <cp:revision>21</cp:revision>
  <dcterms:created xsi:type="dcterms:W3CDTF">2011-09-06T17:10:06Z</dcterms:created>
  <dcterms:modified xsi:type="dcterms:W3CDTF">2011-11-29T08:23:31Z</dcterms:modified>
</cp:coreProperties>
</file>