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7" r:id="rId5"/>
    <p:sldId id="263" r:id="rId6"/>
    <p:sldId id="262" r:id="rId7"/>
    <p:sldId id="265" r:id="rId8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733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836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40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06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490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588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271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801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508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220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382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5B57A-4491-43D5-8125-9B3FB944A120}" type="datetimeFigureOut">
              <a:rPr lang="cs-CZ" smtClean="0"/>
              <a:t>15.10.2013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89C56-CE55-4E86-992C-75F4C1869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155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Malování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Grafický program MS Windows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		</a:t>
            </a:r>
          </a:p>
          <a:p>
            <a:r>
              <a:rPr lang="cs-CZ" dirty="0" smtClean="0"/>
              <a:t>Vytvořila		Mgr. Marie Kardová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835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127000" y="550863"/>
          <a:ext cx="8891588" cy="57578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kument" r:id="rId3" imgW="8891239" imgH="5757109" progId="Word.Document.8">
                  <p:embed/>
                </p:oleObj>
              </mc:Choice>
              <mc:Fallback>
                <p:oleObj name="Dokument" r:id="rId3" imgW="8891239" imgH="5757109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7000" y="550863"/>
                        <a:ext cx="8891588" cy="57578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3973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08803143"/>
              </p:ext>
            </p:extLst>
          </p:nvPr>
        </p:nvGraphicFramePr>
        <p:xfrm>
          <a:off x="542925" y="914400"/>
          <a:ext cx="7732713" cy="4970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3" imgW="8753439" imgH="5611262" progId="Word.Document.8">
                  <p:embed/>
                </p:oleObj>
              </mc:Choice>
              <mc:Fallback>
                <p:oleObj name="Document" r:id="rId3" imgW="8753439" imgH="561126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2925" y="914400"/>
                        <a:ext cx="7732713" cy="4970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9536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:\váza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32075" y="152400"/>
            <a:ext cx="14409738" cy="655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4376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Váza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programu malování vytvoříme obrázek vázy s květinami</a:t>
            </a:r>
          </a:p>
          <a:p>
            <a:r>
              <a:rPr lang="cs-CZ" dirty="0" smtClean="0"/>
              <a:t>Rozvrhneme pozadí</a:t>
            </a:r>
          </a:p>
          <a:p>
            <a:r>
              <a:rPr lang="cs-CZ" dirty="0" smtClean="0"/>
              <a:t>Namalujeme obrys vázy a vybarvíme</a:t>
            </a:r>
          </a:p>
          <a:p>
            <a:r>
              <a:rPr lang="cs-CZ" dirty="0" smtClean="0"/>
              <a:t>Pomocí nástrojů vytvoříme květy, stonky a listy</a:t>
            </a:r>
          </a:p>
          <a:p>
            <a:r>
              <a:rPr lang="cs-CZ" dirty="0" smtClean="0"/>
              <a:t>Vybarvíme pozadí a vystínujeme</a:t>
            </a:r>
          </a:p>
          <a:p>
            <a:r>
              <a:rPr lang="cs-CZ" dirty="0" smtClean="0"/>
              <a:t>Využijeme všechny nástroje k vytvoření obrázku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9920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alibri" panose="020F0502020204030204" pitchFamily="34" charset="0"/>
              </a:rPr>
              <a:t>Nástroje</a:t>
            </a:r>
            <a:r>
              <a:rPr lang="cs-CZ" b="1" dirty="0" smtClean="0">
                <a:latin typeface="Comic Sans MS" pitchFamily="66" charset="0"/>
              </a:rPr>
              <a:t>  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Tužka</a:t>
            </a:r>
            <a:r>
              <a:rPr lang="cs-CZ" sz="2400" dirty="0" smtClean="0"/>
              <a:t> 	   </a:t>
            </a:r>
            <a:r>
              <a:rPr lang="cs-CZ" sz="2400" b="1" dirty="0" smtClean="0"/>
              <a:t>umožňuje od ruky nakreslit čáru s   			   vybranou šířkou</a:t>
            </a:r>
          </a:p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Plechovka</a:t>
            </a:r>
            <a:r>
              <a:rPr lang="cs-CZ" sz="2400" b="1" dirty="0" smtClean="0"/>
              <a:t>    vyplňuje barvou. Při kliknutí 		   	   	   LT vyplní popředí, při kliknutí PT, 			  	   vyplní pozadí</a:t>
            </a:r>
          </a:p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Guma</a:t>
            </a:r>
            <a:r>
              <a:rPr lang="cs-CZ" sz="2400" b="1" dirty="0" smtClean="0"/>
              <a:t>  	   vymaže a nahradí barvou pozadí</a:t>
            </a:r>
          </a:p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Kapátko</a:t>
            </a:r>
            <a:r>
              <a:rPr lang="cs-CZ" sz="2400" b="1" dirty="0" smtClean="0"/>
              <a:t>       volí  přesný odstín barvy obrázku</a:t>
            </a:r>
          </a:p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Lupa</a:t>
            </a:r>
            <a:r>
              <a:rPr lang="cs-CZ" sz="2400" b="1" dirty="0" smtClean="0"/>
              <a:t>   	   zvětší část obrázku</a:t>
            </a:r>
          </a:p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Text</a:t>
            </a:r>
            <a:r>
              <a:rPr lang="cs-CZ" sz="2400" b="1" dirty="0" smtClean="0"/>
              <a:t>  	   vloží do obrázku text</a:t>
            </a:r>
          </a:p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Štětce</a:t>
            </a:r>
            <a:r>
              <a:rPr lang="cs-CZ" sz="2400" b="1" dirty="0" smtClean="0"/>
              <a:t>           umožňuje kreslit různými druhy štětce</a:t>
            </a:r>
          </a:p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Sprej             </a:t>
            </a:r>
            <a:r>
              <a:rPr lang="cs-CZ" sz="2400" b="1" dirty="0" smtClean="0"/>
              <a:t>umožňuje v obrázku vytvořit sprejový efekt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5537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Prohlašuji</a:t>
            </a:r>
            <a:r>
              <a:rPr lang="cs-CZ" dirty="0"/>
              <a:t>, že při tvorbě tohoto výukového materiálu jsem respektovala všeobecně užívané právní a morální zvyklosti, autorská a jiná práva 3. osob, zejména práva duševního vlastnictví dle zákona č. 121/2000 Sb. (autorský zákon). Nesu veškerou právní odpovědnost za obsah a původ svého díla. Prohlašuji dále, že výše uvedený materiál jsem ověřila ve výuce a provedla o tom zápis do TK. Dávám souhlas, aby moje dílo bylo dáno k dispozici veřejnosti k účelům volného užití (§ 30, odst. 1 zákona 121/2000 Sb.), tj. že k uvedeným účelům může být kýmkoliv zveřejňováno, používáno, upravováno a uchováváno.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194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37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Dokument</vt:lpstr>
      <vt:lpstr>Microsoft Word 97 - 2003 Document</vt:lpstr>
      <vt:lpstr>Malování Grafický program MS Windows</vt:lpstr>
      <vt:lpstr>Prezentace aplikace PowerPoint</vt:lpstr>
      <vt:lpstr>Prezentace aplikace PowerPoint</vt:lpstr>
      <vt:lpstr>Prezentace aplikace PowerPoint</vt:lpstr>
      <vt:lpstr>Váza</vt:lpstr>
      <vt:lpstr>Nástroje  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Malování Grafický program MS Windows</dc:title>
  <dc:creator>Marie</dc:creator>
  <cp:lastModifiedBy>Marie</cp:lastModifiedBy>
  <cp:revision>5</cp:revision>
  <cp:lastPrinted>2013-10-15T11:05:03Z</cp:lastPrinted>
  <dcterms:created xsi:type="dcterms:W3CDTF">2013-10-15T08:39:36Z</dcterms:created>
  <dcterms:modified xsi:type="dcterms:W3CDTF">2013-10-15T11:07:00Z</dcterms:modified>
</cp:coreProperties>
</file>