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72" r:id="rId3"/>
    <p:sldId id="256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70" r:id="rId12"/>
    <p:sldId id="269" r:id="rId13"/>
    <p:sldId id="275" r:id="rId14"/>
    <p:sldId id="273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4660"/>
  </p:normalViewPr>
  <p:slideViewPr>
    <p:cSldViewPr>
      <p:cViewPr varScale="1">
        <p:scale>
          <a:sx n="73" d="100"/>
          <a:sy n="73" d="100"/>
        </p:scale>
        <p:origin x="-109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VS%20po%20B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49" y="5194635"/>
            <a:ext cx="5408613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31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847177"/>
              </p:ext>
            </p:extLst>
          </p:nvPr>
        </p:nvGraphicFramePr>
        <p:xfrm>
          <a:off x="827088" y="692150"/>
          <a:ext cx="7488237" cy="4105278"/>
        </p:xfrm>
        <a:graphic>
          <a:graphicData uri="http://schemas.openxmlformats.org/drawingml/2006/table">
            <a:tbl>
              <a:tblPr/>
              <a:tblGrid>
                <a:gridCol w="7488237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Škola:           ZŠ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, Školní 112,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Autor:            Mgr. Jarmila Kolářová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Název:          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VY_32_INOVACE_2C_05_VS po 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Téma:           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Český jazyk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Datum tvorby:          19.10.2011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Číslo projektu:          CZ.1.07/1.4.00/21.2485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97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051720" y="404664"/>
            <a:ext cx="4896544" cy="1080120"/>
          </a:xfrm>
        </p:spPr>
        <p:txBody>
          <a:bodyPr>
            <a:normAutofit/>
          </a:bodyPr>
          <a:lstStyle/>
          <a:p>
            <a:pPr algn="ctr"/>
            <a:r>
              <a:rPr lang="cs-CZ" sz="6000" dirty="0" smtClean="0"/>
              <a:t>PŘIBYSLAV</a:t>
            </a:r>
            <a:endParaRPr lang="cs-CZ" sz="6000" dirty="0"/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539552" y="1988840"/>
            <a:ext cx="8352928" cy="468052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6000" dirty="0" smtClean="0"/>
              <a:t>Babyka</a:t>
            </a:r>
          </a:p>
          <a:p>
            <a:r>
              <a:rPr lang="cs-CZ" sz="6000" dirty="0" smtClean="0"/>
              <a:t>Zbyněk</a:t>
            </a:r>
          </a:p>
          <a:p>
            <a:r>
              <a:rPr lang="cs-CZ" sz="6000" dirty="0" smtClean="0"/>
              <a:t>Zbyšek</a:t>
            </a:r>
          </a:p>
          <a:p>
            <a:r>
              <a:rPr lang="cs-CZ" sz="6000" dirty="0" smtClean="0"/>
              <a:t>Bydžov</a:t>
            </a:r>
          </a:p>
          <a:p>
            <a:r>
              <a:rPr lang="cs-CZ" sz="6000" dirty="0" smtClean="0"/>
              <a:t>Rabyně</a:t>
            </a:r>
          </a:p>
          <a:p>
            <a:r>
              <a:rPr lang="cs-CZ" sz="6000" dirty="0" smtClean="0"/>
              <a:t>zbytek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36895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6632"/>
            <a:ext cx="570119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5949280"/>
            <a:ext cx="8229600" cy="72008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/>
              <a:t>Kde tento dům stojí?  _____________________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2257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980728"/>
            <a:ext cx="88924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/>
              <a:t>__ Ý__, __ __ D __ __ __, </a:t>
            </a:r>
            <a:endParaRPr lang="cs-CZ" sz="4000" dirty="0" smtClean="0"/>
          </a:p>
          <a:p>
            <a:r>
              <a:rPr lang="cs-CZ" sz="4000" dirty="0" smtClean="0"/>
              <a:t>__ </a:t>
            </a:r>
            <a:r>
              <a:rPr lang="cs-CZ" sz="4000" dirty="0"/>
              <a:t>__ __ V __ __ __ __, __ __ T, </a:t>
            </a:r>
            <a:endParaRPr lang="cs-CZ" sz="4000" dirty="0" smtClean="0"/>
          </a:p>
          <a:p>
            <a:r>
              <a:rPr lang="cs-CZ" sz="4000" dirty="0" smtClean="0"/>
              <a:t>__ </a:t>
            </a:r>
            <a:r>
              <a:rPr lang="cs-CZ" sz="4000" dirty="0"/>
              <a:t>__ Í __ __ __ __ </a:t>
            </a:r>
            <a:r>
              <a:rPr lang="cs-CZ" sz="4000" dirty="0" smtClean="0"/>
              <a:t>__, __ </a:t>
            </a:r>
            <a:r>
              <a:rPr lang="cs-CZ" sz="4000" dirty="0"/>
              <a:t>Á __ __ __ __ </a:t>
            </a:r>
            <a:r>
              <a:rPr lang="cs-CZ" sz="4000" dirty="0" smtClean="0"/>
              <a:t>_, </a:t>
            </a:r>
            <a:r>
              <a:rPr lang="cs-CZ" sz="4000" dirty="0"/>
              <a:t>__ O __ __ __ __ __, </a:t>
            </a:r>
            <a:r>
              <a:rPr lang="cs-CZ" sz="4000" b="1" dirty="0"/>
              <a:t> </a:t>
            </a:r>
            <a:r>
              <a:rPr lang="cs-CZ" sz="4000" dirty="0"/>
              <a:t>__ __ __ Č __ __, </a:t>
            </a:r>
            <a:endParaRPr lang="cs-CZ" sz="4000" dirty="0" smtClean="0"/>
          </a:p>
          <a:p>
            <a:r>
              <a:rPr lang="cs-CZ" sz="4000" dirty="0" smtClean="0"/>
              <a:t>__ </a:t>
            </a:r>
            <a:r>
              <a:rPr lang="cs-CZ" sz="4000" dirty="0"/>
              <a:t>__ S __ __ </a:t>
            </a:r>
            <a:r>
              <a:rPr lang="cs-CZ" sz="4000" dirty="0" smtClean="0"/>
              <a:t>__,__ </a:t>
            </a:r>
            <a:r>
              <a:rPr lang="cs-CZ" sz="4000" dirty="0"/>
              <a:t>__ L __ __ __, </a:t>
            </a:r>
            <a:endParaRPr lang="cs-CZ" sz="4000" dirty="0" smtClean="0"/>
          </a:p>
          <a:p>
            <a:r>
              <a:rPr lang="cs-CZ" sz="4000" dirty="0" smtClean="0"/>
              <a:t>K </a:t>
            </a:r>
            <a:r>
              <a:rPr lang="cs-CZ" sz="4000" dirty="0"/>
              <a:t>__ __ __ __ __, </a:t>
            </a:r>
            <a:r>
              <a:rPr lang="cs-CZ" sz="4000" b="1" dirty="0"/>
              <a:t> </a:t>
            </a:r>
            <a:r>
              <a:rPr lang="cs-CZ" sz="4000" dirty="0"/>
              <a:t>__ __ K, </a:t>
            </a:r>
            <a:endParaRPr lang="cs-CZ" sz="4000" dirty="0" smtClean="0"/>
          </a:p>
          <a:p>
            <a:r>
              <a:rPr lang="cs-CZ" sz="4000" dirty="0" smtClean="0"/>
              <a:t>P </a:t>
            </a:r>
            <a:r>
              <a:rPr lang="cs-CZ" sz="4000" dirty="0"/>
              <a:t>__ __ __ __ __ __ __ </a:t>
            </a:r>
            <a:r>
              <a:rPr lang="cs-CZ" sz="4000" dirty="0" smtClean="0"/>
              <a:t>__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297228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600" dirty="0" smtClean="0"/>
              <a:t>Řešení:</a:t>
            </a:r>
            <a:endParaRPr lang="cs-CZ" sz="3600" dirty="0"/>
          </a:p>
        </p:txBody>
      </p:sp>
      <p:pic>
        <p:nvPicPr>
          <p:cNvPr id="3" name="obrázek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305415"/>
            <a:ext cx="38862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bdélník 3"/>
          <p:cNvSpPr/>
          <p:nvPr/>
        </p:nvSpPr>
        <p:spPr>
          <a:xfrm>
            <a:off x="4012070" y="5944090"/>
            <a:ext cx="48221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dirty="0"/>
              <a:t>Kde tento dům stojí? V Přibyslavi</a:t>
            </a:r>
            <a:r>
              <a:rPr lang="cs-CZ" dirty="0"/>
              <a:t>.</a:t>
            </a:r>
          </a:p>
        </p:txBody>
      </p:sp>
      <p:sp>
        <p:nvSpPr>
          <p:cNvPr id="5" name="Obdélník 4"/>
          <p:cNvSpPr/>
          <p:nvPr/>
        </p:nvSpPr>
        <p:spPr>
          <a:xfrm>
            <a:off x="206409" y="2348880"/>
            <a:ext cx="42935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/>
              <a:t>Být, bydlet, obyvatel, byt, příbytek, nábytek, dobytek, obyčej, bystrý, bylina, kobyla, býk, Přibyslav</a:t>
            </a:r>
          </a:p>
        </p:txBody>
      </p:sp>
    </p:spTree>
    <p:extLst>
      <p:ext uri="{BB962C8B-B14F-4D97-AF65-F5344CB8AC3E}">
        <p14:creationId xmlns:p14="http://schemas.microsoft.com/office/powerpoint/2010/main" val="353348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z="2000" dirty="0" smtClean="0"/>
              <a:t>Ilustrace </a:t>
            </a:r>
            <a:r>
              <a:rPr lang="cs-CZ" sz="2000" dirty="0" smtClean="0">
                <a:hlinkClick r:id="rId2"/>
              </a:rPr>
              <a:t>www.office.microsoft.com</a:t>
            </a:r>
            <a:endParaRPr lang="cs-CZ" sz="2000" dirty="0" smtClean="0"/>
          </a:p>
          <a:p>
            <a:r>
              <a:rPr lang="cs-CZ" sz="2000" dirty="0" err="1" smtClean="0"/>
              <a:t>Osmisměrka</a:t>
            </a:r>
            <a:r>
              <a:rPr lang="cs-CZ" sz="2000" dirty="0" smtClean="0"/>
              <a:t>: </a:t>
            </a:r>
            <a:r>
              <a:rPr lang="cs-CZ" sz="2000" smtClean="0"/>
              <a:t>vlastní tvorba</a:t>
            </a:r>
            <a:endParaRPr lang="cs-CZ" sz="2000" dirty="0"/>
          </a:p>
          <a:p>
            <a:pPr eaLnBrk="1" hangingPunct="1"/>
            <a:endParaRPr lang="cs-CZ" sz="2000" dirty="0" smtClean="0"/>
          </a:p>
        </p:txBody>
      </p:sp>
    </p:spTree>
    <p:extLst>
      <p:ext uri="{BB962C8B-B14F-4D97-AF65-F5344CB8AC3E}">
        <p14:creationId xmlns:p14="http://schemas.microsoft.com/office/powerpoint/2010/main" val="250570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Anotace: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124744"/>
            <a:ext cx="8686800" cy="558924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určený pro žáky 4. ročníku, předmět </a:t>
            </a:r>
            <a:r>
              <a:rPr lang="cs-CZ" dirty="0"/>
              <a:t>Č</a:t>
            </a:r>
            <a:r>
              <a:rPr lang="cs-CZ" dirty="0" smtClean="0"/>
              <a:t>eský jazyk – vyjmenovaná </a:t>
            </a:r>
            <a:r>
              <a:rPr lang="cs-CZ" dirty="0" smtClean="0"/>
              <a:t>slova po B.</a:t>
            </a:r>
            <a:endParaRPr lang="cs-CZ" dirty="0" smtClean="0"/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Jedná se o prezentaci na interaktivní tabuli.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Prezentace je určena jako pomůcka při výkladu nového učiva.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4 - 10 je výklad řady vyjmenovaných slov i se slovy příbuznými.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11 žák hledá v </a:t>
            </a:r>
            <a:r>
              <a:rPr lang="cs-CZ" dirty="0" err="1" smtClean="0"/>
              <a:t>osmisměrce</a:t>
            </a:r>
            <a:r>
              <a:rPr lang="cs-CZ" dirty="0" smtClean="0"/>
              <a:t> slovy z řady vyjmenovaných slov po B. Vyškrtává je pomocí pera v prezentaci </a:t>
            </a:r>
            <a:r>
              <a:rPr lang="cs-CZ" dirty="0" err="1" smtClean="0"/>
              <a:t>Powerpoint</a:t>
            </a:r>
            <a:r>
              <a:rPr lang="cs-CZ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12 žák doplňuje vynechaná písmena v řadě vyjmenovaných slov, upevňuje si tak učivo</a:t>
            </a:r>
            <a:r>
              <a:rPr lang="cs-CZ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13 je řešení úloh.</a:t>
            </a:r>
            <a:endParaRPr lang="cs-CZ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K prezentaci je možno využít pracovní list: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Pomůcky: interaktivní tabule, interaktivní pero.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 k interaktivní výuce. </a:t>
            </a:r>
          </a:p>
        </p:txBody>
      </p:sp>
      <p:sp>
        <p:nvSpPr>
          <p:cNvPr id="4" name="Obdélník s odříznutým jedním rohem 3">
            <a:hlinkClick r:id="rId2" action="ppaction://hlinkfile"/>
          </p:cNvPr>
          <p:cNvSpPr/>
          <p:nvPr/>
        </p:nvSpPr>
        <p:spPr>
          <a:xfrm>
            <a:off x="6084168" y="4797152"/>
            <a:ext cx="864096" cy="936104"/>
          </a:xfrm>
          <a:prstGeom prst="snip1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>
                <a:solidFill>
                  <a:schemeClr val="tx1"/>
                </a:solidFill>
              </a:rPr>
              <a:t>Odkaz na </a:t>
            </a:r>
            <a:r>
              <a:rPr lang="cs-CZ" sz="1200" dirty="0" err="1" smtClean="0">
                <a:solidFill>
                  <a:schemeClr val="tx1"/>
                </a:solidFill>
              </a:rPr>
              <a:t>prac.list</a:t>
            </a:r>
            <a:endParaRPr lang="cs-CZ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15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Vyjmenovaná slova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cs-CZ" sz="15000" b="1" dirty="0" smtClean="0"/>
              <a:t>B</a:t>
            </a:r>
            <a:endParaRPr lang="cs-CZ" sz="15000" b="1" dirty="0"/>
          </a:p>
        </p:txBody>
      </p:sp>
    </p:spTree>
    <p:extLst>
      <p:ext uri="{BB962C8B-B14F-4D97-AF65-F5344CB8AC3E}">
        <p14:creationId xmlns:p14="http://schemas.microsoft.com/office/powerpoint/2010/main" val="10978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BÝT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79512" y="2132856"/>
            <a:ext cx="6192688" cy="4725144"/>
          </a:xfrm>
        </p:spPr>
        <p:txBody>
          <a:bodyPr>
            <a:normAutofit/>
          </a:bodyPr>
          <a:lstStyle/>
          <a:p>
            <a:r>
              <a:rPr lang="cs-CZ" dirty="0"/>
              <a:t>bývat, ubývat, zabývat </a:t>
            </a:r>
            <a:r>
              <a:rPr lang="cs-CZ" dirty="0" smtClean="0"/>
              <a:t>se</a:t>
            </a:r>
          </a:p>
          <a:p>
            <a:r>
              <a:rPr lang="cs-CZ" dirty="0" smtClean="0"/>
              <a:t>živobytí</a:t>
            </a:r>
            <a:r>
              <a:rPr lang="cs-CZ" dirty="0"/>
              <a:t>, bytost, </a:t>
            </a:r>
            <a:r>
              <a:rPr lang="cs-CZ" dirty="0" smtClean="0"/>
              <a:t>neodbytný</a:t>
            </a:r>
          </a:p>
          <a:p>
            <a:r>
              <a:rPr lang="cs-CZ" dirty="0" smtClean="0"/>
              <a:t>bytí</a:t>
            </a:r>
            <a:r>
              <a:rPr lang="cs-CZ" dirty="0"/>
              <a:t>, starobylý, bytostně, </a:t>
            </a:r>
            <a:r>
              <a:rPr lang="cs-CZ" dirty="0" smtClean="0"/>
              <a:t>blahobyt</a:t>
            </a:r>
          </a:p>
          <a:p>
            <a:r>
              <a:rPr lang="cs-CZ" dirty="0" smtClean="0"/>
              <a:t> </a:t>
            </a:r>
            <a:r>
              <a:rPr lang="cs-CZ" dirty="0"/>
              <a:t>přibýt, dobýt, </a:t>
            </a:r>
            <a:r>
              <a:rPr lang="cs-CZ" dirty="0" smtClean="0"/>
              <a:t>dobyvatel</a:t>
            </a:r>
          </a:p>
          <a:p>
            <a:r>
              <a:rPr lang="cs-CZ" dirty="0" smtClean="0"/>
              <a:t> dobyvačný</a:t>
            </a:r>
            <a:r>
              <a:rPr lang="cs-CZ" dirty="0"/>
              <a:t>, </a:t>
            </a:r>
            <a:r>
              <a:rPr lang="cs-CZ" dirty="0" smtClean="0"/>
              <a:t>nabýt</a:t>
            </a:r>
            <a:r>
              <a:rPr lang="cs-CZ" dirty="0"/>
              <a:t>, odbýt, </a:t>
            </a:r>
            <a:r>
              <a:rPr lang="cs-CZ" dirty="0" smtClean="0"/>
              <a:t>odbyt, vybýt</a:t>
            </a:r>
          </a:p>
          <a:p>
            <a:r>
              <a:rPr lang="cs-CZ" dirty="0" smtClean="0"/>
              <a:t> </a:t>
            </a:r>
            <a:r>
              <a:rPr lang="cs-CZ" dirty="0"/>
              <a:t>neodbytný, pobyt, pobývat, </a:t>
            </a:r>
            <a:r>
              <a:rPr lang="cs-CZ" dirty="0" smtClean="0"/>
              <a:t>pozbýt</a:t>
            </a:r>
          </a:p>
          <a:p>
            <a:r>
              <a:rPr lang="cs-CZ" dirty="0" smtClean="0"/>
              <a:t> </a:t>
            </a:r>
            <a:r>
              <a:rPr lang="cs-CZ" dirty="0"/>
              <a:t>ubýt, úbytek, bývalý, </a:t>
            </a:r>
            <a:r>
              <a:rPr lang="cs-CZ" dirty="0" smtClean="0"/>
              <a:t>nebývale,</a:t>
            </a:r>
            <a:r>
              <a:rPr lang="cs-CZ" dirty="0"/>
              <a:t> </a:t>
            </a:r>
            <a:r>
              <a:rPr lang="cs-CZ" dirty="0" smtClean="0"/>
              <a:t>ledabyle</a:t>
            </a:r>
          </a:p>
          <a:p>
            <a:r>
              <a:rPr lang="cs-CZ" dirty="0" smtClean="0"/>
              <a:t>abych</a:t>
            </a:r>
            <a:r>
              <a:rPr lang="cs-CZ" dirty="0"/>
              <a:t>, abys, aby, abychom, </a:t>
            </a:r>
            <a:r>
              <a:rPr lang="cs-CZ" dirty="0" smtClean="0"/>
              <a:t>abyste</a:t>
            </a:r>
          </a:p>
          <a:p>
            <a:r>
              <a:rPr lang="cs-CZ" dirty="0" smtClean="0"/>
              <a:t> </a:t>
            </a:r>
            <a:r>
              <a:rPr lang="cs-CZ" dirty="0"/>
              <a:t>kdybych, kdybys, kdyby, kdybychom, kdybyste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BYDLIT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372200" y="2060848"/>
            <a:ext cx="2674640" cy="3993307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bydlit</a:t>
            </a:r>
          </a:p>
          <a:p>
            <a:r>
              <a:rPr lang="cs-CZ" sz="3200" dirty="0" smtClean="0"/>
              <a:t> bydliště</a:t>
            </a:r>
          </a:p>
          <a:p>
            <a:r>
              <a:rPr lang="cs-CZ" sz="3200" dirty="0" smtClean="0"/>
              <a:t> bydlení</a:t>
            </a:r>
          </a:p>
          <a:p>
            <a:r>
              <a:rPr lang="cs-CZ" sz="3200" dirty="0" smtClean="0"/>
              <a:t> zabydlit se</a:t>
            </a:r>
          </a:p>
          <a:p>
            <a:r>
              <a:rPr lang="cs-CZ" sz="3200" dirty="0" smtClean="0"/>
              <a:t> bydlo</a:t>
            </a:r>
          </a:p>
          <a:p>
            <a:r>
              <a:rPr lang="cs-CZ" sz="3200" dirty="0" smtClean="0"/>
              <a:t> obydlený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172118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fontScale="92500"/>
          </a:bodyPr>
          <a:lstStyle/>
          <a:p>
            <a:pPr algn="ctr"/>
            <a:r>
              <a:rPr lang="cs-CZ" sz="6000" dirty="0" smtClean="0"/>
              <a:t>OBYVATEL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3200" dirty="0" smtClean="0"/>
              <a:t>obývat</a:t>
            </a:r>
          </a:p>
          <a:p>
            <a:r>
              <a:rPr lang="cs-CZ" sz="3200" dirty="0" smtClean="0"/>
              <a:t> obydlí</a:t>
            </a:r>
          </a:p>
          <a:p>
            <a:r>
              <a:rPr lang="cs-CZ" sz="3200" dirty="0" smtClean="0"/>
              <a:t> obyvatelstvo</a:t>
            </a:r>
            <a:endParaRPr lang="cs-CZ" sz="3200" dirty="0"/>
          </a:p>
          <a:p>
            <a:r>
              <a:rPr lang="cs-CZ" sz="3200" dirty="0" smtClean="0"/>
              <a:t> neobyvatelný</a:t>
            </a:r>
          </a:p>
          <a:p>
            <a:r>
              <a:rPr lang="cs-CZ" sz="3200" dirty="0" smtClean="0"/>
              <a:t> obývací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BYT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 </a:t>
            </a:r>
            <a:r>
              <a:rPr lang="cs-CZ" sz="3200" dirty="0" smtClean="0"/>
              <a:t>bytový</a:t>
            </a:r>
          </a:p>
          <a:p>
            <a:r>
              <a:rPr lang="cs-CZ" sz="3200" dirty="0" smtClean="0"/>
              <a:t> ubytovat </a:t>
            </a:r>
            <a:r>
              <a:rPr lang="cs-CZ" sz="3200" dirty="0"/>
              <a:t>(</a:t>
            </a:r>
            <a:r>
              <a:rPr lang="cs-CZ" sz="3200" dirty="0" smtClean="0"/>
              <a:t>se)</a:t>
            </a:r>
          </a:p>
          <a:p>
            <a:r>
              <a:rPr lang="cs-CZ" sz="3200" dirty="0"/>
              <a:t> </a:t>
            </a:r>
            <a:r>
              <a:rPr lang="cs-CZ" sz="3200" dirty="0" smtClean="0"/>
              <a:t>ubytování</a:t>
            </a:r>
          </a:p>
          <a:p>
            <a:r>
              <a:rPr lang="cs-CZ" sz="3200" dirty="0"/>
              <a:t> </a:t>
            </a:r>
            <a:r>
              <a:rPr lang="cs-CZ" sz="3200" dirty="0" smtClean="0"/>
              <a:t>ubytovna</a:t>
            </a:r>
          </a:p>
          <a:p>
            <a:r>
              <a:rPr lang="cs-CZ" sz="3200" dirty="0" smtClean="0"/>
              <a:t> ubytovací</a:t>
            </a:r>
          </a:p>
          <a:p>
            <a:r>
              <a:rPr lang="cs-CZ" sz="3200" dirty="0" smtClean="0"/>
              <a:t> bytná</a:t>
            </a:r>
          </a:p>
          <a:p>
            <a:r>
              <a:rPr lang="cs-CZ" sz="3200" dirty="0"/>
              <a:t> </a:t>
            </a:r>
            <a:r>
              <a:rPr lang="cs-CZ" sz="3200" dirty="0" smtClean="0"/>
              <a:t>bytelný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6895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PŘÍBYTEK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 přibývat</a:t>
            </a:r>
          </a:p>
          <a:p>
            <a:r>
              <a:rPr lang="cs-CZ" sz="3200" dirty="0" smtClean="0"/>
              <a:t>  přebývat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NÁBYTEK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 nábytkový</a:t>
            </a:r>
          </a:p>
          <a:p>
            <a:r>
              <a:rPr lang="cs-CZ" sz="3200" dirty="0" smtClean="0"/>
              <a:t>  nábytkářský</a:t>
            </a:r>
            <a:endParaRPr lang="cs-CZ" sz="3200" dirty="0"/>
          </a:p>
          <a:p>
            <a:r>
              <a:rPr lang="cs-CZ" sz="3200" dirty="0" smtClean="0"/>
              <a:t>  nábytkářství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6895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DOBYTEK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3200" dirty="0" smtClean="0"/>
              <a:t>dobytče</a:t>
            </a:r>
          </a:p>
          <a:p>
            <a:r>
              <a:rPr lang="cs-CZ" sz="3200" dirty="0"/>
              <a:t> </a:t>
            </a:r>
            <a:r>
              <a:rPr lang="cs-CZ" sz="3200" dirty="0" smtClean="0"/>
              <a:t>dobytčí</a:t>
            </a:r>
          </a:p>
          <a:p>
            <a:r>
              <a:rPr lang="cs-CZ" sz="3200" dirty="0"/>
              <a:t> </a:t>
            </a:r>
            <a:r>
              <a:rPr lang="cs-CZ" sz="3200" dirty="0" smtClean="0"/>
              <a:t>dobytkář</a:t>
            </a:r>
          </a:p>
          <a:p>
            <a:r>
              <a:rPr lang="cs-CZ" sz="3200" dirty="0"/>
              <a:t> </a:t>
            </a:r>
            <a:r>
              <a:rPr lang="cs-CZ" sz="3200" dirty="0" smtClean="0"/>
              <a:t>dobytkářství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OBYČEJ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/>
          <a:lstStyle/>
          <a:p>
            <a:r>
              <a:rPr lang="cs-CZ" dirty="0"/>
              <a:t> </a:t>
            </a:r>
            <a:r>
              <a:rPr lang="cs-CZ" sz="3200" dirty="0" smtClean="0"/>
              <a:t>obyčejně</a:t>
            </a:r>
          </a:p>
          <a:p>
            <a:r>
              <a:rPr lang="cs-CZ" sz="3200" dirty="0"/>
              <a:t> </a:t>
            </a:r>
            <a:r>
              <a:rPr lang="cs-CZ" sz="3200" dirty="0" smtClean="0"/>
              <a:t>obyčejný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6895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BYSTRÝ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7544" y="1916832"/>
            <a:ext cx="4040188" cy="4869160"/>
          </a:xfrm>
        </p:spPr>
        <p:txBody>
          <a:bodyPr>
            <a:noAutofit/>
          </a:bodyPr>
          <a:lstStyle/>
          <a:p>
            <a:r>
              <a:rPr lang="cs-CZ" sz="3000" dirty="0"/>
              <a:t> </a:t>
            </a:r>
            <a:r>
              <a:rPr lang="cs-CZ" sz="3000" dirty="0" smtClean="0"/>
              <a:t>bystře</a:t>
            </a:r>
            <a:endParaRPr lang="cs-CZ" sz="3000" dirty="0"/>
          </a:p>
          <a:p>
            <a:r>
              <a:rPr lang="cs-CZ" sz="3000" dirty="0" smtClean="0"/>
              <a:t> bystřina</a:t>
            </a:r>
            <a:endParaRPr lang="cs-CZ" sz="3000" dirty="0"/>
          </a:p>
          <a:p>
            <a:r>
              <a:rPr lang="cs-CZ" sz="3000" dirty="0" smtClean="0"/>
              <a:t> bystrost</a:t>
            </a:r>
          </a:p>
          <a:p>
            <a:r>
              <a:rPr lang="cs-CZ" sz="3000" dirty="0" smtClean="0"/>
              <a:t> bystrozraký</a:t>
            </a:r>
          </a:p>
          <a:p>
            <a:r>
              <a:rPr lang="cs-CZ" sz="3000" dirty="0"/>
              <a:t> </a:t>
            </a:r>
            <a:r>
              <a:rPr lang="cs-CZ" sz="3000" dirty="0" smtClean="0"/>
              <a:t>bystřit</a:t>
            </a:r>
          </a:p>
          <a:p>
            <a:r>
              <a:rPr lang="cs-CZ" sz="3000" dirty="0" smtClean="0"/>
              <a:t> zbystřit </a:t>
            </a:r>
          </a:p>
          <a:p>
            <a:r>
              <a:rPr lang="cs-CZ" sz="3000" dirty="0"/>
              <a:t> </a:t>
            </a:r>
            <a:r>
              <a:rPr lang="cs-CZ" sz="3000" dirty="0" smtClean="0"/>
              <a:t>Bystřice</a:t>
            </a:r>
          </a:p>
          <a:p>
            <a:r>
              <a:rPr lang="cs-CZ" sz="3000" dirty="0" smtClean="0"/>
              <a:t> Bystrovany</a:t>
            </a:r>
          </a:p>
          <a:p>
            <a:r>
              <a:rPr lang="cs-CZ" sz="3000" dirty="0"/>
              <a:t> </a:t>
            </a:r>
            <a:r>
              <a:rPr lang="cs-CZ" sz="3000" dirty="0" smtClean="0"/>
              <a:t>Bystrouška</a:t>
            </a:r>
            <a:endParaRPr lang="cs-CZ" sz="30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BYLINA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4608512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bylinka</a:t>
            </a:r>
            <a:endParaRPr lang="cs-CZ" sz="3200" dirty="0"/>
          </a:p>
          <a:p>
            <a:r>
              <a:rPr lang="cs-CZ" sz="3200" dirty="0" smtClean="0"/>
              <a:t> bylinkový</a:t>
            </a:r>
            <a:endParaRPr lang="cs-CZ" sz="3200" dirty="0"/>
          </a:p>
          <a:p>
            <a:r>
              <a:rPr lang="cs-CZ" sz="3200" dirty="0" smtClean="0"/>
              <a:t> bylinářka</a:t>
            </a:r>
            <a:endParaRPr lang="cs-CZ" sz="3200" dirty="0"/>
          </a:p>
          <a:p>
            <a:r>
              <a:rPr lang="cs-CZ" sz="3200" dirty="0" smtClean="0"/>
              <a:t> býlí</a:t>
            </a:r>
            <a:endParaRPr lang="cs-CZ" sz="3200" dirty="0"/>
          </a:p>
          <a:p>
            <a:r>
              <a:rPr lang="cs-CZ" sz="3200" dirty="0" smtClean="0"/>
              <a:t> býložravec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černobýl</a:t>
            </a:r>
            <a:r>
              <a:rPr lang="cs-CZ" sz="3200" dirty="0" smtClean="0"/>
              <a:t>,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zlatobýl</a:t>
            </a:r>
          </a:p>
        </p:txBody>
      </p:sp>
    </p:spTree>
    <p:extLst>
      <p:ext uri="{BB962C8B-B14F-4D97-AF65-F5344CB8AC3E}">
        <p14:creationId xmlns:p14="http://schemas.microsoft.com/office/powerpoint/2010/main" val="36895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KOBYLA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>
            <a:normAutofit/>
          </a:bodyPr>
          <a:lstStyle/>
          <a:p>
            <a:r>
              <a:rPr lang="pl-PL" sz="3200" dirty="0" smtClean="0"/>
              <a:t> kobylka</a:t>
            </a:r>
          </a:p>
          <a:p>
            <a:r>
              <a:rPr lang="pl-PL" sz="3200" dirty="0" smtClean="0"/>
              <a:t> kobylinec </a:t>
            </a:r>
          </a:p>
          <a:p>
            <a:r>
              <a:rPr lang="pl-PL" sz="3200" dirty="0" smtClean="0"/>
              <a:t> kobylí</a:t>
            </a:r>
            <a:endParaRPr lang="pl-PL" sz="3200" dirty="0"/>
          </a:p>
          <a:p>
            <a:r>
              <a:rPr lang="pl-PL" sz="3200" dirty="0" smtClean="0"/>
              <a:t> Kobylisy</a:t>
            </a:r>
          </a:p>
          <a:p>
            <a:r>
              <a:rPr lang="pl-PL" sz="3200" dirty="0" smtClean="0"/>
              <a:t> Kobylnice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BÝK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býček</a:t>
            </a:r>
            <a:endParaRPr lang="cs-CZ" sz="3200" dirty="0"/>
          </a:p>
          <a:p>
            <a:r>
              <a:rPr lang="cs-CZ" sz="3200" dirty="0" smtClean="0"/>
              <a:t> býčí</a:t>
            </a:r>
            <a:endParaRPr lang="cs-CZ" sz="3200" dirty="0"/>
          </a:p>
          <a:p>
            <a:r>
              <a:rPr lang="cs-CZ" sz="3200" dirty="0" smtClean="0"/>
              <a:t> býkovec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Býkovice</a:t>
            </a:r>
          </a:p>
        </p:txBody>
      </p:sp>
    </p:spTree>
    <p:extLst>
      <p:ext uri="{BB962C8B-B14F-4D97-AF65-F5344CB8AC3E}">
        <p14:creationId xmlns:p14="http://schemas.microsoft.com/office/powerpoint/2010/main" val="36895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rdý obal">
  <a:themeElements>
    <a:clrScheme name="Tvrdý obal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Tvrdý obal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vrdý obal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43</TotalTime>
  <Words>490</Words>
  <Application>Microsoft Office PowerPoint</Application>
  <PresentationFormat>Předvádění na obrazovce (4:3)</PresentationFormat>
  <Paragraphs>117</Paragraphs>
  <Slides>14</Slides>
  <Notes>0</Notes>
  <HiddenSlides>3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Tvrdý obal</vt:lpstr>
      <vt:lpstr>Prezentace aplikace PowerPoint</vt:lpstr>
      <vt:lpstr>Anotace:</vt:lpstr>
      <vt:lpstr>Vyjmenovaná slova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Řešení: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</dc:title>
  <dc:creator>ucitel</dc:creator>
  <cp:lastModifiedBy>jaja</cp:lastModifiedBy>
  <cp:revision>22</cp:revision>
  <dcterms:created xsi:type="dcterms:W3CDTF">2011-09-15T08:09:29Z</dcterms:created>
  <dcterms:modified xsi:type="dcterms:W3CDTF">2013-07-29T11:29:52Z</dcterms:modified>
</cp:coreProperties>
</file>