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5" r:id="rId6"/>
    <p:sldId id="266" r:id="rId7"/>
    <p:sldId id="267" r:id="rId8"/>
    <p:sldId id="268" r:id="rId9"/>
    <p:sldId id="269" r:id="rId10"/>
    <p:sldId id="270" r:id="rId11"/>
    <p:sldId id="261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VS%20po%20M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49" y="5194635"/>
            <a:ext cx="5408613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31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711541"/>
              </p:ext>
            </p:extLst>
          </p:nvPr>
        </p:nvGraphicFramePr>
        <p:xfrm>
          <a:off x="827088" y="692150"/>
          <a:ext cx="7488237" cy="4105278"/>
        </p:xfrm>
        <a:graphic>
          <a:graphicData uri="http://schemas.openxmlformats.org/drawingml/2006/table">
            <a:tbl>
              <a:tblPr/>
              <a:tblGrid>
                <a:gridCol w="7488237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Škola:           ZŠ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, Školní 112,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Autor:            Mgr. Jarmila Kolářová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Název:          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VY_32_INOVACE_2C_07_VS po 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Téma:           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Český jazyk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Datum tvorby:         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27.10.2011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Číslo projektu:          CZ.1.07/1.4.00/21.2485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6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cs-CZ" sz="6000" dirty="0" smtClean="0"/>
              <a:t>NACHOMÝTNOUT SE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3200" dirty="0"/>
              <a:t>ochomýtat se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499992" y="3429000"/>
            <a:ext cx="439248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LITOMYŠL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260648"/>
            <a:ext cx="8229600" cy="72008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i="1" dirty="0"/>
              <a:t>Najdi ve </a:t>
            </a:r>
            <a:r>
              <a:rPr lang="cs-CZ" i="1" dirty="0" err="1"/>
              <a:t>čtyřsměrce</a:t>
            </a:r>
            <a:r>
              <a:rPr lang="cs-CZ" i="1" dirty="0"/>
              <a:t> 13 slov, slova vybarvi.</a:t>
            </a:r>
            <a:endParaRPr lang="cs-CZ" dirty="0"/>
          </a:p>
        </p:txBody>
      </p:sp>
      <p:pic>
        <p:nvPicPr>
          <p:cNvPr id="4" name="obrázek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360" y="1196752"/>
            <a:ext cx="843528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5661248"/>
            <a:ext cx="8229600" cy="72008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Tajenka</a:t>
            </a:r>
            <a:r>
              <a:rPr lang="cs-CZ" dirty="0" smtClean="0"/>
              <a:t>:_______________________________________________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53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755576" y="1124744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m__, </a:t>
            </a:r>
            <a:r>
              <a:rPr lang="cs-CZ" dirty="0" err="1"/>
              <a:t>m__t</a:t>
            </a:r>
            <a:r>
              <a:rPr lang="cs-CZ" dirty="0"/>
              <a:t>, m__</a:t>
            </a:r>
            <a:r>
              <a:rPr lang="cs-CZ" dirty="0" err="1"/>
              <a:t>sl</a:t>
            </a:r>
            <a:r>
              <a:rPr lang="cs-CZ" dirty="0"/>
              <a:t>__t, m__ l __ __  se, __ __ __z,          __ __š, h__</a:t>
            </a:r>
            <a:r>
              <a:rPr lang="cs-CZ" dirty="0" err="1"/>
              <a:t>em</a:t>
            </a:r>
            <a:r>
              <a:rPr lang="cs-CZ" dirty="0"/>
              <a:t>__ __ď, </a:t>
            </a:r>
            <a:r>
              <a:rPr lang="cs-CZ" dirty="0" err="1"/>
              <a:t>m__t__t</a:t>
            </a:r>
            <a:r>
              <a:rPr lang="cs-CZ" dirty="0"/>
              <a:t>, </a:t>
            </a:r>
            <a:r>
              <a:rPr lang="cs-CZ" dirty="0" err="1"/>
              <a:t>z__m</a:t>
            </a:r>
            <a:r>
              <a:rPr lang="cs-CZ" dirty="0"/>
              <a:t>__ __</a:t>
            </a:r>
            <a:r>
              <a:rPr lang="cs-CZ" dirty="0" err="1"/>
              <a:t>at</a:t>
            </a:r>
            <a:r>
              <a:rPr lang="cs-CZ" dirty="0"/>
              <a:t>, </a:t>
            </a:r>
            <a:r>
              <a:rPr lang="cs-CZ" dirty="0" err="1"/>
              <a:t>sm</a:t>
            </a:r>
            <a:r>
              <a:rPr lang="cs-CZ" dirty="0"/>
              <a:t>__k__ __, d__ __cha__, </a:t>
            </a:r>
            <a:r>
              <a:rPr lang="cs-CZ" dirty="0" err="1"/>
              <a:t>chm</a:t>
            </a:r>
            <a:r>
              <a:rPr lang="cs-CZ" dirty="0"/>
              <a:t>__ __ __, </a:t>
            </a:r>
            <a:r>
              <a:rPr lang="cs-CZ" dirty="0" err="1"/>
              <a:t>nachom</a:t>
            </a:r>
            <a:r>
              <a:rPr lang="cs-CZ" dirty="0"/>
              <a:t>__</a:t>
            </a:r>
            <a:r>
              <a:rPr lang="cs-CZ" dirty="0" err="1"/>
              <a:t>t__o__t</a:t>
            </a:r>
            <a:r>
              <a:rPr lang="cs-CZ" dirty="0"/>
              <a:t> s__, L__t__m__</a:t>
            </a:r>
            <a:r>
              <a:rPr lang="cs-CZ" dirty="0" err="1"/>
              <a:t>šl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01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600" dirty="0" smtClean="0"/>
              <a:t>Řešení:</a:t>
            </a:r>
            <a:endParaRPr lang="cs-CZ" sz="3600" dirty="0"/>
          </a:p>
        </p:txBody>
      </p:sp>
      <p:pic>
        <p:nvPicPr>
          <p:cNvPr id="3" name="obrázek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04664"/>
            <a:ext cx="61150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bdélník 3"/>
          <p:cNvSpPr/>
          <p:nvPr/>
        </p:nvSpPr>
        <p:spPr>
          <a:xfrm>
            <a:off x="4264377" y="29969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 err="1"/>
              <a:t>Tajenka:_______</a:t>
            </a:r>
            <a:r>
              <a:rPr lang="cs-CZ" i="1" dirty="0" err="1"/>
              <a:t>HLEMÝŽĎ</a:t>
            </a:r>
            <a:r>
              <a:rPr lang="cs-CZ" dirty="0"/>
              <a:t>__________________</a:t>
            </a:r>
          </a:p>
        </p:txBody>
      </p:sp>
      <p:sp>
        <p:nvSpPr>
          <p:cNvPr id="5" name="Obdélník 4"/>
          <p:cNvSpPr/>
          <p:nvPr/>
        </p:nvSpPr>
        <p:spPr>
          <a:xfrm>
            <a:off x="683568" y="46531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/>
              <a:t>m</a:t>
            </a:r>
            <a:r>
              <a:rPr lang="cs-CZ" i="1" dirty="0"/>
              <a:t>y</a:t>
            </a:r>
            <a:r>
              <a:rPr lang="cs-CZ" dirty="0"/>
              <a:t>, m</a:t>
            </a:r>
            <a:r>
              <a:rPr lang="cs-CZ" i="1" dirty="0"/>
              <a:t>ý</a:t>
            </a:r>
            <a:r>
              <a:rPr lang="cs-CZ" dirty="0"/>
              <a:t>t, m</a:t>
            </a:r>
            <a:r>
              <a:rPr lang="cs-CZ" i="1" dirty="0"/>
              <a:t>y</a:t>
            </a:r>
            <a:r>
              <a:rPr lang="cs-CZ" dirty="0"/>
              <a:t>sl</a:t>
            </a:r>
            <a:r>
              <a:rPr lang="cs-CZ" i="1" dirty="0"/>
              <a:t>i</a:t>
            </a:r>
            <a:r>
              <a:rPr lang="cs-CZ" dirty="0"/>
              <a:t>t, m</a:t>
            </a:r>
            <a:r>
              <a:rPr lang="cs-CZ" i="1" dirty="0"/>
              <a:t>ý</a:t>
            </a:r>
            <a:r>
              <a:rPr lang="cs-CZ" dirty="0"/>
              <a:t>l</a:t>
            </a:r>
            <a:r>
              <a:rPr lang="cs-CZ" i="1" dirty="0"/>
              <a:t>it</a:t>
            </a:r>
            <a:r>
              <a:rPr lang="cs-CZ" dirty="0"/>
              <a:t>  se, </a:t>
            </a:r>
            <a:r>
              <a:rPr lang="cs-CZ" i="1" dirty="0"/>
              <a:t>hmy</a:t>
            </a:r>
            <a:r>
              <a:rPr lang="cs-CZ" dirty="0"/>
              <a:t>z, </a:t>
            </a:r>
            <a:r>
              <a:rPr lang="cs-CZ" i="1" dirty="0"/>
              <a:t>my</a:t>
            </a:r>
            <a:r>
              <a:rPr lang="cs-CZ" dirty="0"/>
              <a:t>š, h</a:t>
            </a:r>
            <a:r>
              <a:rPr lang="cs-CZ" i="1" dirty="0"/>
              <a:t>l</a:t>
            </a:r>
            <a:r>
              <a:rPr lang="cs-CZ" dirty="0"/>
              <a:t>em</a:t>
            </a:r>
            <a:r>
              <a:rPr lang="cs-CZ" i="1" dirty="0"/>
              <a:t>ýž</a:t>
            </a:r>
            <a:r>
              <a:rPr lang="cs-CZ" dirty="0"/>
              <a:t>ď, m</a:t>
            </a:r>
            <a:r>
              <a:rPr lang="cs-CZ" i="1" dirty="0"/>
              <a:t>ý</a:t>
            </a:r>
            <a:r>
              <a:rPr lang="cs-CZ" dirty="0"/>
              <a:t>t</a:t>
            </a:r>
            <a:r>
              <a:rPr lang="cs-CZ" i="1" dirty="0"/>
              <a:t>i</a:t>
            </a:r>
            <a:r>
              <a:rPr lang="cs-CZ" dirty="0"/>
              <a:t>t, z</a:t>
            </a:r>
            <a:r>
              <a:rPr lang="cs-CZ" i="1" dirty="0"/>
              <a:t>a</a:t>
            </a:r>
            <a:r>
              <a:rPr lang="cs-CZ" dirty="0"/>
              <a:t>m</a:t>
            </a:r>
            <a:r>
              <a:rPr lang="cs-CZ" i="1" dirty="0"/>
              <a:t>yk</a:t>
            </a:r>
            <a:r>
              <a:rPr lang="cs-CZ" dirty="0"/>
              <a:t>at, sm</a:t>
            </a:r>
            <a:r>
              <a:rPr lang="cs-CZ" i="1" dirty="0"/>
              <a:t>ý</a:t>
            </a:r>
            <a:r>
              <a:rPr lang="cs-CZ" dirty="0"/>
              <a:t>k</a:t>
            </a:r>
            <a:r>
              <a:rPr lang="cs-CZ" i="1" dirty="0"/>
              <a:t>at</a:t>
            </a:r>
            <a:r>
              <a:rPr lang="cs-CZ" dirty="0"/>
              <a:t>, d</a:t>
            </a:r>
            <a:r>
              <a:rPr lang="cs-CZ" i="1" dirty="0"/>
              <a:t>mý</a:t>
            </a:r>
            <a:r>
              <a:rPr lang="cs-CZ" dirty="0"/>
              <a:t>cha</a:t>
            </a:r>
            <a:r>
              <a:rPr lang="cs-CZ" i="1" dirty="0"/>
              <a:t>t</a:t>
            </a:r>
            <a:r>
              <a:rPr lang="cs-CZ" dirty="0"/>
              <a:t>, chm</a:t>
            </a:r>
            <a:r>
              <a:rPr lang="cs-CZ" i="1" dirty="0"/>
              <a:t>ýří</a:t>
            </a:r>
            <a:r>
              <a:rPr lang="cs-CZ" dirty="0"/>
              <a:t>, nachom</a:t>
            </a:r>
            <a:r>
              <a:rPr lang="cs-CZ" i="1" dirty="0"/>
              <a:t>ý</a:t>
            </a:r>
            <a:r>
              <a:rPr lang="cs-CZ" dirty="0"/>
              <a:t>t</a:t>
            </a:r>
            <a:r>
              <a:rPr lang="cs-CZ" i="1" dirty="0"/>
              <a:t>n</a:t>
            </a:r>
            <a:r>
              <a:rPr lang="cs-CZ" dirty="0"/>
              <a:t>o</a:t>
            </a:r>
            <a:r>
              <a:rPr lang="cs-CZ" i="1" dirty="0"/>
              <a:t>u</a:t>
            </a:r>
            <a:r>
              <a:rPr lang="cs-CZ" dirty="0"/>
              <a:t>t s</a:t>
            </a:r>
            <a:r>
              <a:rPr lang="cs-CZ" i="1" dirty="0"/>
              <a:t>e</a:t>
            </a:r>
            <a:r>
              <a:rPr lang="cs-CZ" dirty="0"/>
              <a:t>, L</a:t>
            </a:r>
            <a:r>
              <a:rPr lang="cs-CZ" i="1" dirty="0"/>
              <a:t>i</a:t>
            </a:r>
            <a:r>
              <a:rPr lang="cs-CZ" dirty="0"/>
              <a:t>t</a:t>
            </a:r>
            <a:r>
              <a:rPr lang="cs-CZ" i="1" dirty="0"/>
              <a:t>o</a:t>
            </a:r>
            <a:r>
              <a:rPr lang="cs-CZ" dirty="0"/>
              <a:t>m</a:t>
            </a:r>
            <a:r>
              <a:rPr lang="cs-CZ" i="1" dirty="0"/>
              <a:t>y</a:t>
            </a:r>
            <a:r>
              <a:rPr lang="cs-CZ" dirty="0"/>
              <a:t>šl</a:t>
            </a:r>
          </a:p>
        </p:txBody>
      </p:sp>
    </p:spTree>
    <p:extLst>
      <p:ext uri="{BB962C8B-B14F-4D97-AF65-F5344CB8AC3E}">
        <p14:creationId xmlns:p14="http://schemas.microsoft.com/office/powerpoint/2010/main" val="267974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z="2000" dirty="0" smtClean="0"/>
              <a:t>Ilustrace </a:t>
            </a:r>
            <a:r>
              <a:rPr lang="cs-CZ" sz="2000" dirty="0" smtClean="0">
                <a:hlinkClick r:id="rId2"/>
              </a:rPr>
              <a:t>www.office.microsoft.com</a:t>
            </a:r>
            <a:endParaRPr lang="cs-CZ" sz="2000" dirty="0" smtClean="0"/>
          </a:p>
          <a:p>
            <a:r>
              <a:rPr lang="cs-CZ" sz="2000" dirty="0" err="1" smtClean="0"/>
              <a:t>Osmisměrka</a:t>
            </a:r>
            <a:r>
              <a:rPr lang="cs-CZ" sz="2000" dirty="0" smtClean="0"/>
              <a:t>: </a:t>
            </a:r>
            <a:r>
              <a:rPr lang="cs-CZ" sz="2000" smtClean="0"/>
              <a:t>vlastní tvorba</a:t>
            </a:r>
            <a:endParaRPr lang="cs-CZ" sz="2000" dirty="0"/>
          </a:p>
          <a:p>
            <a:pPr eaLnBrk="1" hangingPunct="1"/>
            <a:endParaRPr lang="cs-CZ" sz="20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ZDROJE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108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Anotace: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251520" y="1052736"/>
            <a:ext cx="8686800" cy="558924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určený pro žáky 4. ročníku, předmět </a:t>
            </a:r>
            <a:r>
              <a:rPr lang="cs-CZ" dirty="0"/>
              <a:t>Č</a:t>
            </a:r>
            <a:r>
              <a:rPr lang="cs-CZ" dirty="0" smtClean="0"/>
              <a:t>eský jazyk – vyjmenovaná </a:t>
            </a:r>
            <a:r>
              <a:rPr lang="cs-CZ" dirty="0" smtClean="0"/>
              <a:t>slova po M.</a:t>
            </a:r>
            <a:endParaRPr lang="cs-CZ" dirty="0" smtClean="0"/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Jedná se o prezentaci na interaktivní tabuli.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Prezentace je určena jako pomůcka při výkladu nového učiva.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4 - 10 je výklad řady vyjmenovaných slov i se slovy příbuznými.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11 žák hledá v </a:t>
            </a:r>
            <a:r>
              <a:rPr lang="cs-CZ" dirty="0" err="1" smtClean="0"/>
              <a:t>osmisměrce</a:t>
            </a:r>
            <a:r>
              <a:rPr lang="cs-CZ" dirty="0" smtClean="0"/>
              <a:t> slovy z řady vyjmenovaných slov po </a:t>
            </a:r>
            <a:r>
              <a:rPr lang="cs-CZ" dirty="0" smtClean="0"/>
              <a:t>M. </a:t>
            </a:r>
            <a:r>
              <a:rPr lang="cs-CZ" dirty="0" smtClean="0"/>
              <a:t>Vyškrtává je pomocí pera v prezentaci </a:t>
            </a:r>
            <a:r>
              <a:rPr lang="cs-CZ" dirty="0" err="1" smtClean="0"/>
              <a:t>Powerpoint</a:t>
            </a:r>
            <a:r>
              <a:rPr lang="cs-CZ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12 žák doplňuje vynechaná písmena v řadě vyjmenovaných slov, upevňuje si tak učivo</a:t>
            </a:r>
            <a:r>
              <a:rPr lang="cs-CZ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13 je řešení úloh.</a:t>
            </a:r>
            <a:endParaRPr lang="cs-CZ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K prezentaci je možno využít pracovní list: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Pomůcky: interaktivní tabule, interaktivní pero.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 k interaktivní výuce. </a:t>
            </a:r>
          </a:p>
        </p:txBody>
      </p:sp>
      <p:sp>
        <p:nvSpPr>
          <p:cNvPr id="4" name="Obdélník s odříznutým jedním rohem 3">
            <a:hlinkClick r:id="rId2" action="ppaction://hlinkfile"/>
          </p:cNvPr>
          <p:cNvSpPr/>
          <p:nvPr/>
        </p:nvSpPr>
        <p:spPr>
          <a:xfrm>
            <a:off x="6228184" y="4941168"/>
            <a:ext cx="864096" cy="936104"/>
          </a:xfrm>
          <a:prstGeom prst="snip1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>
                <a:solidFill>
                  <a:schemeClr val="tx1"/>
                </a:solidFill>
              </a:rPr>
              <a:t>Odkaz na </a:t>
            </a:r>
            <a:r>
              <a:rPr lang="cs-CZ" sz="1200" dirty="0" err="1" smtClean="0">
                <a:solidFill>
                  <a:schemeClr val="tx1"/>
                </a:solidFill>
              </a:rPr>
              <a:t>prac.list</a:t>
            </a:r>
            <a:endParaRPr lang="cs-CZ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4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Vyjmenovaná slova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cs-CZ" sz="15000" b="1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890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MY</a:t>
            </a:r>
            <a:endParaRPr lang="cs-CZ" sz="60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MÝT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788024" y="1988840"/>
            <a:ext cx="4258816" cy="496855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200" dirty="0" smtClean="0"/>
              <a:t> </a:t>
            </a:r>
            <a:r>
              <a:rPr lang="cs-CZ" sz="3100" dirty="0" smtClean="0"/>
              <a:t>umýt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100" dirty="0" smtClean="0"/>
              <a:t> </a:t>
            </a:r>
            <a:r>
              <a:rPr lang="cs-CZ" sz="3100" dirty="0"/>
              <a:t>umývat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100" dirty="0" smtClean="0"/>
              <a:t> mycí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100" dirty="0"/>
              <a:t> myčka, </a:t>
            </a:r>
            <a:r>
              <a:rPr lang="cs-CZ" sz="3100" dirty="0" smtClean="0"/>
              <a:t>umyvadlo, umývárna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100" dirty="0" smtClean="0"/>
              <a:t> pomyje </a:t>
            </a:r>
            <a:r>
              <a:rPr lang="cs-CZ" sz="3100" dirty="0"/>
              <a:t>(splašky po umytém nádobí - zbytky jídla apod.)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100" dirty="0" smtClean="0"/>
              <a:t> mýval</a:t>
            </a:r>
            <a:r>
              <a:rPr lang="cs-CZ" sz="3100" dirty="0"/>
              <a:t> </a:t>
            </a:r>
            <a:endParaRPr lang="cs-CZ" sz="31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100" dirty="0" smtClean="0"/>
              <a:t> mýdlo</a:t>
            </a:r>
            <a:endParaRPr lang="cs-CZ" sz="31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100" dirty="0" smtClean="0"/>
              <a:t> mydlit,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100" dirty="0" smtClean="0"/>
              <a:t> mydlář</a:t>
            </a:r>
            <a:endParaRPr lang="cs-CZ" sz="31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cs-CZ" sz="3100" dirty="0" smtClean="0"/>
              <a:t> </a:t>
            </a:r>
            <a:r>
              <a:rPr lang="cs-CZ" sz="3100" dirty="0"/>
              <a:t>mydlina</a:t>
            </a:r>
          </a:p>
        </p:txBody>
      </p:sp>
    </p:spTree>
    <p:extLst>
      <p:ext uri="{BB962C8B-B14F-4D97-AF65-F5344CB8AC3E}">
        <p14:creationId xmlns:p14="http://schemas.microsoft.com/office/powerpoint/2010/main" val="23384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MYSLIT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5122912" cy="4536504"/>
          </a:xfrm>
        </p:spPr>
        <p:txBody>
          <a:bodyPr>
            <a:normAutofit/>
          </a:bodyPr>
          <a:lstStyle/>
          <a:p>
            <a:r>
              <a:rPr lang="cs-CZ" dirty="0" smtClean="0"/>
              <a:t> mysl</a:t>
            </a:r>
            <a:r>
              <a:rPr lang="cs-CZ" dirty="0"/>
              <a:t>, </a:t>
            </a:r>
            <a:r>
              <a:rPr lang="cs-CZ" dirty="0" smtClean="0"/>
              <a:t>myšlenka</a:t>
            </a:r>
          </a:p>
          <a:p>
            <a:r>
              <a:rPr lang="cs-CZ" dirty="0" smtClean="0"/>
              <a:t> pomyslet</a:t>
            </a:r>
            <a:r>
              <a:rPr lang="cs-CZ" dirty="0"/>
              <a:t>, pomýšlet, </a:t>
            </a:r>
            <a:r>
              <a:rPr lang="cs-CZ" dirty="0" smtClean="0"/>
              <a:t>přemýšlet</a:t>
            </a:r>
          </a:p>
          <a:p>
            <a:r>
              <a:rPr lang="cs-CZ" dirty="0" smtClean="0"/>
              <a:t> vymyslet</a:t>
            </a:r>
            <a:r>
              <a:rPr lang="cs-CZ" dirty="0"/>
              <a:t>, vymýšlet, </a:t>
            </a:r>
            <a:r>
              <a:rPr lang="cs-CZ" dirty="0" smtClean="0"/>
              <a:t>výmysl</a:t>
            </a:r>
          </a:p>
          <a:p>
            <a:r>
              <a:rPr lang="cs-CZ" dirty="0" smtClean="0"/>
              <a:t> </a:t>
            </a:r>
            <a:r>
              <a:rPr lang="cs-CZ" dirty="0"/>
              <a:t>úmysl, </a:t>
            </a:r>
            <a:r>
              <a:rPr lang="cs-CZ" dirty="0" smtClean="0"/>
              <a:t>usmyslet si</a:t>
            </a:r>
          </a:p>
          <a:p>
            <a:r>
              <a:rPr lang="cs-CZ" dirty="0"/>
              <a:t> </a:t>
            </a:r>
            <a:r>
              <a:rPr lang="cs-CZ" dirty="0" smtClean="0"/>
              <a:t>smyšlenka</a:t>
            </a:r>
            <a:r>
              <a:rPr lang="cs-CZ" dirty="0"/>
              <a:t>, smysl, </a:t>
            </a:r>
            <a:r>
              <a:rPr lang="cs-CZ" dirty="0" smtClean="0"/>
              <a:t>smyslný</a:t>
            </a:r>
          </a:p>
          <a:p>
            <a:r>
              <a:rPr lang="cs-CZ" dirty="0" smtClean="0"/>
              <a:t> nesmyslný</a:t>
            </a:r>
          </a:p>
          <a:p>
            <a:r>
              <a:rPr lang="cs-CZ" dirty="0" smtClean="0"/>
              <a:t> průmysl</a:t>
            </a:r>
          </a:p>
          <a:p>
            <a:r>
              <a:rPr lang="cs-CZ" dirty="0" smtClean="0"/>
              <a:t> </a:t>
            </a:r>
            <a:r>
              <a:rPr lang="cs-CZ" dirty="0"/>
              <a:t>myslivec, </a:t>
            </a:r>
            <a:r>
              <a:rPr lang="cs-CZ" dirty="0" smtClean="0"/>
              <a:t>myslivna</a:t>
            </a:r>
          </a:p>
          <a:p>
            <a:r>
              <a:rPr lang="cs-CZ" dirty="0" smtClean="0"/>
              <a:t> </a:t>
            </a:r>
            <a:r>
              <a:rPr lang="cs-CZ" dirty="0"/>
              <a:t>Nezamysl, Nezamyslice, </a:t>
            </a:r>
            <a:r>
              <a:rPr lang="cs-CZ" dirty="0" smtClean="0"/>
              <a:t>  Přemysl 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MÝLIT SE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012160" y="2132856"/>
            <a:ext cx="2674640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r>
              <a:rPr lang="cs-CZ" dirty="0" smtClean="0"/>
              <a:t>mýlka</a:t>
            </a:r>
          </a:p>
          <a:p>
            <a:r>
              <a:rPr lang="cs-CZ" dirty="0" smtClean="0"/>
              <a:t> mylný</a:t>
            </a:r>
            <a:endParaRPr lang="cs-CZ" dirty="0"/>
          </a:p>
          <a:p>
            <a:r>
              <a:rPr lang="cs-CZ" dirty="0" smtClean="0"/>
              <a:t> omyl</a:t>
            </a:r>
          </a:p>
          <a:p>
            <a:r>
              <a:rPr lang="cs-CZ" dirty="0" smtClean="0"/>
              <a:t> </a:t>
            </a:r>
            <a:r>
              <a:rPr lang="cs-CZ" dirty="0"/>
              <a:t>zmýlená</a:t>
            </a:r>
          </a:p>
        </p:txBody>
      </p:sp>
    </p:spTree>
    <p:extLst>
      <p:ext uri="{BB962C8B-B14F-4D97-AF65-F5344CB8AC3E}">
        <p14:creationId xmlns:p14="http://schemas.microsoft.com/office/powerpoint/2010/main" val="241777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HMYZ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3200" dirty="0" smtClean="0"/>
              <a:t>hmyzí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hmyzožravec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MYŠ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myší</a:t>
            </a:r>
          </a:p>
          <a:p>
            <a:r>
              <a:rPr lang="cs-CZ" dirty="0" smtClean="0"/>
              <a:t> myšina</a:t>
            </a:r>
          </a:p>
          <a:p>
            <a:r>
              <a:rPr lang="cs-CZ" dirty="0" smtClean="0"/>
              <a:t> </a:t>
            </a:r>
            <a:r>
              <a:rPr lang="cs-CZ" dirty="0" smtClean="0"/>
              <a:t>myšák </a:t>
            </a:r>
            <a:endParaRPr lang="cs-CZ" sz="3200" dirty="0"/>
          </a:p>
        </p:txBody>
      </p:sp>
      <p:pic>
        <p:nvPicPr>
          <p:cNvPr id="1026" name="Picture 2" descr="C:\Users\jaja\AppData\Local\Microsoft\Windows\Temporary Internet Files\Content.IE5\ST9GFR7G\MC90039144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3684205" cy="256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fontScale="92500"/>
          </a:bodyPr>
          <a:lstStyle/>
          <a:p>
            <a:pPr algn="ctr"/>
            <a:r>
              <a:rPr lang="cs-CZ" sz="6000" dirty="0" smtClean="0"/>
              <a:t>HLEMÝŽĎ</a:t>
            </a:r>
            <a:endParaRPr lang="cs-CZ" sz="60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MÝTIT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/>
              <a:t> </a:t>
            </a:r>
            <a:r>
              <a:rPr lang="cs-CZ" dirty="0" smtClean="0"/>
              <a:t>m</a:t>
            </a:r>
            <a:r>
              <a:rPr lang="cs-CZ" dirty="0" smtClean="0"/>
              <a:t>ýtina</a:t>
            </a:r>
          </a:p>
          <a:p>
            <a:r>
              <a:rPr lang="cs-CZ" dirty="0" smtClean="0"/>
              <a:t> vymýtit </a:t>
            </a:r>
            <a:endParaRPr lang="cs-CZ" sz="3200" dirty="0"/>
          </a:p>
        </p:txBody>
      </p:sp>
      <p:pic>
        <p:nvPicPr>
          <p:cNvPr id="2050" name="Picture 2" descr="C:\Users\jaja\AppData\Local\Microsoft\Windows\Temporary Internet Files\Content.IE5\BE5YNGL7\MC90039144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35" y="2708920"/>
            <a:ext cx="3901182" cy="324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ástupný symbol pro obsah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fontScale="92500"/>
          </a:bodyPr>
          <a:lstStyle/>
          <a:p>
            <a:pPr algn="ctr"/>
            <a:r>
              <a:rPr lang="cs-CZ" sz="6000" dirty="0" smtClean="0"/>
              <a:t>ZAMYKAT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3200" dirty="0" smtClean="0"/>
              <a:t>odmykat</a:t>
            </a:r>
            <a:endParaRPr lang="cs-CZ" sz="3200" dirty="0"/>
          </a:p>
          <a:p>
            <a:r>
              <a:rPr lang="cs-CZ" sz="3200" dirty="0" smtClean="0"/>
              <a:t> nedomykat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vymykat </a:t>
            </a:r>
            <a:r>
              <a:rPr lang="cs-CZ" sz="3200" dirty="0" smtClean="0"/>
              <a:t>se</a:t>
            </a:r>
            <a:endParaRPr lang="cs-CZ" sz="3200" dirty="0"/>
          </a:p>
          <a:p>
            <a:r>
              <a:rPr lang="cs-CZ" sz="3200" dirty="0" smtClean="0"/>
              <a:t> výmyk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přimykat se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SMÝKAT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r>
              <a:rPr lang="cs-CZ" sz="3200" dirty="0" smtClean="0"/>
              <a:t>smyk</a:t>
            </a:r>
            <a:endParaRPr lang="cs-CZ" sz="3200" dirty="0"/>
          </a:p>
          <a:p>
            <a:r>
              <a:rPr lang="cs-CZ" sz="3200" dirty="0" smtClean="0"/>
              <a:t> smýčit</a:t>
            </a:r>
            <a:endParaRPr lang="cs-CZ" sz="3200" dirty="0"/>
          </a:p>
          <a:p>
            <a:r>
              <a:rPr lang="cs-CZ" sz="3200" dirty="0" smtClean="0"/>
              <a:t> smyčec</a:t>
            </a:r>
            <a:endParaRPr lang="cs-CZ" sz="3200" dirty="0"/>
          </a:p>
          <a:p>
            <a:r>
              <a:rPr lang="cs-CZ" sz="3200" dirty="0" smtClean="0"/>
              <a:t> smyčka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průsmyk</a:t>
            </a:r>
          </a:p>
        </p:txBody>
      </p:sp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fontScale="92500"/>
          </a:bodyPr>
          <a:lstStyle/>
          <a:p>
            <a:pPr algn="ctr"/>
            <a:r>
              <a:rPr lang="cs-CZ" sz="6000" dirty="0" smtClean="0"/>
              <a:t>DMÝCHAT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3200" dirty="0" smtClean="0"/>
              <a:t>rozdmýchat</a:t>
            </a:r>
          </a:p>
          <a:p>
            <a:r>
              <a:rPr lang="cs-CZ" sz="3200" dirty="0"/>
              <a:t> </a:t>
            </a:r>
            <a:r>
              <a:rPr lang="cs-CZ" sz="3200" dirty="0" smtClean="0"/>
              <a:t>dmýchadlo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CHMÝŘÍ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rdý obal">
  <a:themeElements>
    <a:clrScheme name="Základní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Tvrdý obal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vrdý obal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21</TotalTime>
  <Words>400</Words>
  <Application>Microsoft Office PowerPoint</Application>
  <PresentationFormat>Předvádění na obrazovce (4:3)</PresentationFormat>
  <Paragraphs>89</Paragraphs>
  <Slides>14</Slides>
  <Notes>0</Notes>
  <HiddenSlides>3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Tvrdý obal</vt:lpstr>
      <vt:lpstr>Prezentace aplikace PowerPoint</vt:lpstr>
      <vt:lpstr>Anotace:</vt:lpstr>
      <vt:lpstr>Vyjmenovaná slova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Řešení: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</dc:title>
  <dc:creator>ucitel</dc:creator>
  <cp:lastModifiedBy>jaja</cp:lastModifiedBy>
  <cp:revision>7</cp:revision>
  <dcterms:created xsi:type="dcterms:W3CDTF">2011-10-12T08:10:12Z</dcterms:created>
  <dcterms:modified xsi:type="dcterms:W3CDTF">2013-07-29T11:39:19Z</dcterms:modified>
</cp:coreProperties>
</file>