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68" r:id="rId1"/>
  </p:sldMasterIdLst>
  <p:notesMasterIdLst>
    <p:notesMasterId r:id="rId12"/>
  </p:notesMasterIdLst>
  <p:sldIdLst>
    <p:sldId id="256" r:id="rId2"/>
    <p:sldId id="262" r:id="rId3"/>
    <p:sldId id="268" r:id="rId4"/>
    <p:sldId id="275" r:id="rId5"/>
    <p:sldId id="274" r:id="rId6"/>
    <p:sldId id="276" r:id="rId7"/>
    <p:sldId id="279" r:id="rId8"/>
    <p:sldId id="280" r:id="rId9"/>
    <p:sldId id="281" r:id="rId10"/>
    <p:sldId id="260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A9EE107-A5FB-41C4-9EF1-1CC153B68B3F}" type="doc">
      <dgm:prSet loTypeId="urn:microsoft.com/office/officeart/2008/layout/VerticalCurvedList" loCatId="list" qsTypeId="urn:microsoft.com/office/officeart/2005/8/quickstyle/simple2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061F91D-8548-4FCB-A021-DD835A272F0F}">
      <dgm:prSet phldrT="[Text]" custT="1"/>
      <dgm:spPr/>
      <dgm:t>
        <a:bodyPr/>
        <a:lstStyle/>
        <a:p>
          <a:r>
            <a:rPr lang="cs-CZ" sz="2000" b="1" dirty="0" smtClean="0"/>
            <a:t>Téma sady: Literatura 6, oddíl Můj domov</a:t>
          </a:r>
          <a:endParaRPr lang="cs-CZ" sz="2000" b="1" dirty="0"/>
        </a:p>
      </dgm:t>
    </dgm:pt>
    <dgm:pt modelId="{964A7552-04A1-426D-AC2F-6455AE0A46FC}" type="par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CD2629B0-CE06-4C37-BA3E-EB383F625F73}" type="sib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60B5D622-D348-4384-9EFA-863CA4F7B7A3}">
      <dgm:prSet phldrT="[Text]" custT="1"/>
      <dgm:spPr/>
      <dgm:t>
        <a:bodyPr/>
        <a:lstStyle/>
        <a:p>
          <a:r>
            <a:rPr lang="cs-CZ" sz="2000" b="1" dirty="0" smtClean="0"/>
            <a:t>Název: </a:t>
          </a:r>
          <a:r>
            <a:rPr lang="cs-CZ" sz="2000" b="0" dirty="0" smtClean="0"/>
            <a:t>VY_32_INOVACE_Josef Čapek</a:t>
          </a:r>
          <a:endParaRPr lang="cs-CZ" sz="2000" dirty="0" smtClean="0"/>
        </a:p>
      </dgm:t>
    </dgm:pt>
    <dgm:pt modelId="{74CB5370-34BA-43B8-AB66-1E3510545B42}" type="par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5895C10F-262B-4EFF-A7FE-F20237FEAECB}" type="sib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A83A7CFB-B411-4357-9641-4A8443F73655}">
      <dgm:prSet phldrT="[Text]" custT="1"/>
      <dgm:spPr/>
      <dgm:t>
        <a:bodyPr/>
        <a:lstStyle/>
        <a:p>
          <a:r>
            <a:rPr lang="cs-CZ" sz="2000" b="1" dirty="0" smtClean="0"/>
            <a:t>Autor: Mgr. Kateřina Poživilová</a:t>
          </a:r>
        </a:p>
      </dgm:t>
    </dgm:pt>
    <dgm:pt modelId="{F3C4A836-23AC-4E41-B6D6-51221E7E6743}" type="sib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97616D95-5DD7-4F6A-B2B9-47EBAD36AF82}" type="par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E392F34A-E55D-43D5-AEDD-49027298B816}">
      <dgm:prSet phldrT="[Text]" custT="1"/>
      <dgm:spPr/>
      <dgm:t>
        <a:bodyPr/>
        <a:lstStyle/>
        <a:p>
          <a:r>
            <a:rPr lang="cs-CZ" sz="2000" b="1" dirty="0" smtClean="0"/>
            <a:t>Číslo projektu: </a:t>
          </a:r>
          <a:r>
            <a:rPr lang="cs-CZ" sz="2000" dirty="0" smtClean="0"/>
            <a:t>CZ.1.07/1.4.00/21.3315</a:t>
          </a:r>
          <a:endParaRPr lang="cs-CZ" sz="2000" b="1" dirty="0"/>
        </a:p>
      </dgm:t>
    </dgm:pt>
    <dgm:pt modelId="{BC40F3DB-7514-4A20-8E05-98AEEC263C22}" type="parTrans" cxnId="{85DD460C-C999-4113-86D0-07CE61C390A7}">
      <dgm:prSet/>
      <dgm:spPr/>
      <dgm:t>
        <a:bodyPr/>
        <a:lstStyle/>
        <a:p>
          <a:endParaRPr lang="cs-CZ"/>
        </a:p>
      </dgm:t>
    </dgm:pt>
    <dgm:pt modelId="{9093FE33-FB2C-41B0-8F18-5CB6446B7DEF}" type="sibTrans" cxnId="{85DD460C-C999-4113-86D0-07CE61C390A7}">
      <dgm:prSet/>
      <dgm:spPr/>
      <dgm:t>
        <a:bodyPr/>
        <a:lstStyle/>
        <a:p>
          <a:endParaRPr lang="cs-CZ"/>
        </a:p>
      </dgm:t>
    </dgm:pt>
    <dgm:pt modelId="{8D78E2D7-18A7-41DD-9962-57B3FE2BEBDD}">
      <dgm:prSet/>
      <dgm:spPr/>
      <dgm:t>
        <a:bodyPr/>
        <a:lstStyle/>
        <a:p>
          <a:r>
            <a:rPr lang="cs-CZ" b="1" dirty="0" smtClean="0"/>
            <a:t>Datum/období: říjen 2013</a:t>
          </a:r>
          <a:endParaRPr lang="cs-CZ" b="1" dirty="0"/>
        </a:p>
      </dgm:t>
    </dgm:pt>
    <dgm:pt modelId="{7010D3F4-D5D1-4966-89A1-DF5353CA0871}" type="parTrans" cxnId="{15F5E694-5784-48A5-A635-B8CBDBFD6748}">
      <dgm:prSet/>
      <dgm:spPr/>
      <dgm:t>
        <a:bodyPr/>
        <a:lstStyle/>
        <a:p>
          <a:endParaRPr lang="cs-CZ"/>
        </a:p>
      </dgm:t>
    </dgm:pt>
    <dgm:pt modelId="{377E22FB-7E54-457A-B361-770C5D7E2397}" type="sibTrans" cxnId="{15F5E694-5784-48A5-A635-B8CBDBFD6748}">
      <dgm:prSet/>
      <dgm:spPr/>
      <dgm:t>
        <a:bodyPr/>
        <a:lstStyle/>
        <a:p>
          <a:endParaRPr lang="cs-CZ"/>
        </a:p>
      </dgm:t>
    </dgm:pt>
    <dgm:pt modelId="{A6F0E638-0CDE-4E1F-BB57-10C18463C623}">
      <dgm:prSet/>
      <dgm:spPr/>
      <dgm:t>
        <a:bodyPr/>
        <a:lstStyle/>
        <a:p>
          <a:endParaRPr lang="cs-CZ"/>
        </a:p>
      </dgm:t>
    </dgm:pt>
    <dgm:pt modelId="{00411118-6576-416C-BD8F-DA7F795DDF12}" type="parTrans" cxnId="{A6EAC2AC-C10D-4EB4-9ADF-5A79DC737E27}">
      <dgm:prSet/>
      <dgm:spPr/>
      <dgm:t>
        <a:bodyPr/>
        <a:lstStyle/>
        <a:p>
          <a:endParaRPr lang="cs-CZ"/>
        </a:p>
      </dgm:t>
    </dgm:pt>
    <dgm:pt modelId="{5E32EA29-68D1-4F1E-9F33-DE2095689CF9}" type="sibTrans" cxnId="{A6EAC2AC-C10D-4EB4-9ADF-5A79DC737E27}">
      <dgm:prSet/>
      <dgm:spPr/>
      <dgm:t>
        <a:bodyPr/>
        <a:lstStyle/>
        <a:p>
          <a:endParaRPr lang="cs-CZ"/>
        </a:p>
      </dgm:t>
    </dgm:pt>
    <dgm:pt modelId="{9C0CD981-713F-47B3-AE2F-2963F2684A6F}" type="pres">
      <dgm:prSet presAssocID="{BA9EE107-A5FB-41C4-9EF1-1CC153B68B3F}" presName="Name0" presStyleCnt="0">
        <dgm:presLayoutVars>
          <dgm:chMax val="7"/>
          <dgm:chPref val="7"/>
          <dgm:dir/>
        </dgm:presLayoutVars>
      </dgm:prSet>
      <dgm:spPr/>
      <dgm:t>
        <a:bodyPr/>
        <a:lstStyle/>
        <a:p>
          <a:endParaRPr lang="cs-CZ"/>
        </a:p>
      </dgm:t>
    </dgm:pt>
    <dgm:pt modelId="{96773A7D-3367-4F53-A2D2-EA5770AFFDB3}" type="pres">
      <dgm:prSet presAssocID="{BA9EE107-A5FB-41C4-9EF1-1CC153B68B3F}" presName="Name1" presStyleCnt="0"/>
      <dgm:spPr/>
      <dgm:t>
        <a:bodyPr/>
        <a:lstStyle/>
        <a:p>
          <a:endParaRPr lang="cs-CZ"/>
        </a:p>
      </dgm:t>
    </dgm:pt>
    <dgm:pt modelId="{F31B7103-6E88-4DB9-9888-CB9E0B3FEEF8}" type="pres">
      <dgm:prSet presAssocID="{BA9EE107-A5FB-41C4-9EF1-1CC153B68B3F}" presName="cycle" presStyleCnt="0"/>
      <dgm:spPr/>
      <dgm:t>
        <a:bodyPr/>
        <a:lstStyle/>
        <a:p>
          <a:endParaRPr lang="cs-CZ"/>
        </a:p>
      </dgm:t>
    </dgm:pt>
    <dgm:pt modelId="{F7A92DE4-3445-4B9B-AF3D-F2DA6F69C25D}" type="pres">
      <dgm:prSet presAssocID="{BA9EE107-A5FB-41C4-9EF1-1CC153B68B3F}" presName="srcNode" presStyleLbl="node1" presStyleIdx="0" presStyleCnt="5"/>
      <dgm:spPr/>
      <dgm:t>
        <a:bodyPr/>
        <a:lstStyle/>
        <a:p>
          <a:endParaRPr lang="cs-CZ"/>
        </a:p>
      </dgm:t>
    </dgm:pt>
    <dgm:pt modelId="{EF104B90-7E69-4918-A202-E6F91FC6E413}" type="pres">
      <dgm:prSet presAssocID="{BA9EE107-A5FB-41C4-9EF1-1CC153B68B3F}" presName="conn" presStyleLbl="parChTrans1D2" presStyleIdx="0" presStyleCnt="1" custLinFactNeighborX="4205" custLinFactNeighborY="804"/>
      <dgm:spPr/>
      <dgm:t>
        <a:bodyPr/>
        <a:lstStyle/>
        <a:p>
          <a:endParaRPr lang="cs-CZ"/>
        </a:p>
      </dgm:t>
    </dgm:pt>
    <dgm:pt modelId="{F5A5022A-2B1C-4F3B-B289-BC099E9CE92F}" type="pres">
      <dgm:prSet presAssocID="{BA9EE107-A5FB-41C4-9EF1-1CC153B68B3F}" presName="extraNode" presStyleLbl="node1" presStyleIdx="0" presStyleCnt="5"/>
      <dgm:spPr/>
      <dgm:t>
        <a:bodyPr/>
        <a:lstStyle/>
        <a:p>
          <a:endParaRPr lang="cs-CZ"/>
        </a:p>
      </dgm:t>
    </dgm:pt>
    <dgm:pt modelId="{F16BA6F4-95DE-4E28-BF94-6459A70C4A6D}" type="pres">
      <dgm:prSet presAssocID="{BA9EE107-A5FB-41C4-9EF1-1CC153B68B3F}" presName="dstNode" presStyleLbl="node1" presStyleIdx="0" presStyleCnt="5"/>
      <dgm:spPr/>
      <dgm:t>
        <a:bodyPr/>
        <a:lstStyle/>
        <a:p>
          <a:endParaRPr lang="cs-CZ"/>
        </a:p>
      </dgm:t>
    </dgm:pt>
    <dgm:pt modelId="{F036299F-AF4D-4DAF-ABF5-87E8CC3FEF1B}" type="pres">
      <dgm:prSet presAssocID="{A83A7CFB-B411-4357-9641-4A8443F73655}" presName="text_1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0B95986-31F6-48A6-A8D8-D04AC3BEDA92}" type="pres">
      <dgm:prSet presAssocID="{A83A7CFB-B411-4357-9641-4A8443F73655}" presName="accent_1" presStyleCnt="0"/>
      <dgm:spPr/>
      <dgm:t>
        <a:bodyPr/>
        <a:lstStyle/>
        <a:p>
          <a:endParaRPr lang="cs-CZ"/>
        </a:p>
      </dgm:t>
    </dgm:pt>
    <dgm:pt modelId="{112F553D-60C2-4CC4-948D-0369F51C4DB0}" type="pres">
      <dgm:prSet presAssocID="{A83A7CFB-B411-4357-9641-4A8443F73655}" presName="accentRepeatNode" presStyleLbl="solidFgAcc1" presStyleIdx="0" presStyleCnt="5"/>
      <dgm:spPr/>
      <dgm:t>
        <a:bodyPr/>
        <a:lstStyle/>
        <a:p>
          <a:endParaRPr lang="cs-CZ"/>
        </a:p>
      </dgm:t>
    </dgm:pt>
    <dgm:pt modelId="{A1781B13-DE10-4169-ABDE-0384026A6B34}" type="pres">
      <dgm:prSet presAssocID="{8D78E2D7-18A7-41DD-9962-57B3FE2BEBDD}" presName="text_2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5CD74A9-3E7B-49D7-95DD-EB8B72D6CA84}" type="pres">
      <dgm:prSet presAssocID="{8D78E2D7-18A7-41DD-9962-57B3FE2BEBDD}" presName="accent_2" presStyleCnt="0"/>
      <dgm:spPr/>
    </dgm:pt>
    <dgm:pt modelId="{2741B69B-255D-4143-BECE-5BD9035A4FC6}" type="pres">
      <dgm:prSet presAssocID="{8D78E2D7-18A7-41DD-9962-57B3FE2BEBDD}" presName="accentRepeatNode" presStyleLbl="solidFgAcc1" presStyleIdx="1" presStyleCnt="5"/>
      <dgm:spPr/>
    </dgm:pt>
    <dgm:pt modelId="{7DCEBD2C-792F-484E-9C96-926E03F540ED}" type="pres">
      <dgm:prSet presAssocID="{E392F34A-E55D-43D5-AEDD-49027298B816}" presName="text_3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E391AE5-35EA-4A7F-ACFF-6E662A0BD046}" type="pres">
      <dgm:prSet presAssocID="{E392F34A-E55D-43D5-AEDD-49027298B816}" presName="accent_3" presStyleCnt="0"/>
      <dgm:spPr/>
    </dgm:pt>
    <dgm:pt modelId="{EB133F34-59A3-4639-B813-3EF5396EC28B}" type="pres">
      <dgm:prSet presAssocID="{E392F34A-E55D-43D5-AEDD-49027298B816}" presName="accentRepeatNode" presStyleLbl="solidFgAcc1" presStyleIdx="2" presStyleCnt="5"/>
      <dgm:spPr/>
      <dgm:t>
        <a:bodyPr/>
        <a:lstStyle/>
        <a:p>
          <a:endParaRPr lang="cs-CZ"/>
        </a:p>
      </dgm:t>
    </dgm:pt>
    <dgm:pt modelId="{88F378EC-C3F8-47CD-AEFF-49BA634320FB}" type="pres">
      <dgm:prSet presAssocID="{3061F91D-8548-4FCB-A021-DD835A272F0F}" presName="text_4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C1D6B2A-9239-4220-B9D4-EF24FF044C0E}" type="pres">
      <dgm:prSet presAssocID="{3061F91D-8548-4FCB-A021-DD835A272F0F}" presName="accent_4" presStyleCnt="0"/>
      <dgm:spPr/>
    </dgm:pt>
    <dgm:pt modelId="{A6FEC19F-0F90-4EC7-BB21-E0ADFEFFA617}" type="pres">
      <dgm:prSet presAssocID="{3061F91D-8548-4FCB-A021-DD835A272F0F}" presName="accentRepeatNode" presStyleLbl="solidFgAcc1" presStyleIdx="3" presStyleCnt="5"/>
      <dgm:spPr/>
      <dgm:t>
        <a:bodyPr/>
        <a:lstStyle/>
        <a:p>
          <a:endParaRPr lang="cs-CZ"/>
        </a:p>
      </dgm:t>
    </dgm:pt>
    <dgm:pt modelId="{CAE44C5F-81A1-4D30-8D3F-2E663ECAC700}" type="pres">
      <dgm:prSet presAssocID="{60B5D622-D348-4384-9EFA-863CA4F7B7A3}" presName="text_5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53E2699-E7D5-4B6C-A824-2ED732C32228}" type="pres">
      <dgm:prSet presAssocID="{60B5D622-D348-4384-9EFA-863CA4F7B7A3}" presName="accent_5" presStyleCnt="0"/>
      <dgm:spPr/>
    </dgm:pt>
    <dgm:pt modelId="{D00E28E9-7A94-4DBE-BF47-6DC8F169B300}" type="pres">
      <dgm:prSet presAssocID="{60B5D622-D348-4384-9EFA-863CA4F7B7A3}" presName="accentRepeatNode" presStyleLbl="solidFgAcc1" presStyleIdx="4" presStyleCnt="5"/>
      <dgm:spPr/>
      <dgm:t>
        <a:bodyPr/>
        <a:lstStyle/>
        <a:p>
          <a:endParaRPr lang="cs-CZ"/>
        </a:p>
      </dgm:t>
    </dgm:pt>
  </dgm:ptLst>
  <dgm:cxnLst>
    <dgm:cxn modelId="{F6C5362C-484F-41C7-9AE2-269317B93766}" type="presOf" srcId="{60B5D622-D348-4384-9EFA-863CA4F7B7A3}" destId="{CAE44C5F-81A1-4D30-8D3F-2E663ECAC700}" srcOrd="0" destOrd="0" presId="urn:microsoft.com/office/officeart/2008/layout/VerticalCurvedList"/>
    <dgm:cxn modelId="{B8C92B4A-9E16-4C6D-8583-A1CEC081E720}" srcId="{BA9EE107-A5FB-41C4-9EF1-1CC153B68B3F}" destId="{3061F91D-8548-4FCB-A021-DD835A272F0F}" srcOrd="3" destOrd="0" parTransId="{964A7552-04A1-426D-AC2F-6455AE0A46FC}" sibTransId="{CD2629B0-CE06-4C37-BA3E-EB383F625F73}"/>
    <dgm:cxn modelId="{626A5645-578F-459D-99A1-1FBE09638A46}" type="presOf" srcId="{3061F91D-8548-4FCB-A021-DD835A272F0F}" destId="{88F378EC-C3F8-47CD-AEFF-49BA634320FB}" srcOrd="0" destOrd="0" presId="urn:microsoft.com/office/officeart/2008/layout/VerticalCurvedList"/>
    <dgm:cxn modelId="{E07D03EB-F45B-4D34-A2E6-08CFFE1498B3}" type="presOf" srcId="{F3C4A836-23AC-4E41-B6D6-51221E7E6743}" destId="{EF104B90-7E69-4918-A202-E6F91FC6E413}" srcOrd="0" destOrd="0" presId="urn:microsoft.com/office/officeart/2008/layout/VerticalCurvedList"/>
    <dgm:cxn modelId="{DF849492-EC0F-41C4-9A01-844E1A834E31}" srcId="{BA9EE107-A5FB-41C4-9EF1-1CC153B68B3F}" destId="{60B5D622-D348-4384-9EFA-863CA4F7B7A3}" srcOrd="4" destOrd="0" parTransId="{74CB5370-34BA-43B8-AB66-1E3510545B42}" sibTransId="{5895C10F-262B-4EFF-A7FE-F20237FEAECB}"/>
    <dgm:cxn modelId="{1D8FC7F3-12CA-4B2C-94F8-5FAF1F35E3AF}" type="presOf" srcId="{8D78E2D7-18A7-41DD-9962-57B3FE2BEBDD}" destId="{A1781B13-DE10-4169-ABDE-0384026A6B34}" srcOrd="0" destOrd="0" presId="urn:microsoft.com/office/officeart/2008/layout/VerticalCurvedList"/>
    <dgm:cxn modelId="{3936A9CF-6709-4BA5-9334-10996410A69F}" type="presOf" srcId="{A83A7CFB-B411-4357-9641-4A8443F73655}" destId="{F036299F-AF4D-4DAF-ABF5-87E8CC3FEF1B}" srcOrd="0" destOrd="0" presId="urn:microsoft.com/office/officeart/2008/layout/VerticalCurvedList"/>
    <dgm:cxn modelId="{B8CA4157-A852-47B0-AA7D-B35F5A2EABF2}" type="presOf" srcId="{BA9EE107-A5FB-41C4-9EF1-1CC153B68B3F}" destId="{9C0CD981-713F-47B3-AE2F-2963F2684A6F}" srcOrd="0" destOrd="0" presId="urn:microsoft.com/office/officeart/2008/layout/VerticalCurvedList"/>
    <dgm:cxn modelId="{15F5E694-5784-48A5-A635-B8CBDBFD6748}" srcId="{BA9EE107-A5FB-41C4-9EF1-1CC153B68B3F}" destId="{8D78E2D7-18A7-41DD-9962-57B3FE2BEBDD}" srcOrd="1" destOrd="0" parTransId="{7010D3F4-D5D1-4966-89A1-DF5353CA0871}" sibTransId="{377E22FB-7E54-457A-B361-770C5D7E2397}"/>
    <dgm:cxn modelId="{3E199D5D-90A7-47C8-AAA5-30638E7C7134}" type="presOf" srcId="{E392F34A-E55D-43D5-AEDD-49027298B816}" destId="{7DCEBD2C-792F-484E-9C96-926E03F540ED}" srcOrd="0" destOrd="0" presId="urn:microsoft.com/office/officeart/2008/layout/VerticalCurvedList"/>
    <dgm:cxn modelId="{85DD460C-C999-4113-86D0-07CE61C390A7}" srcId="{BA9EE107-A5FB-41C4-9EF1-1CC153B68B3F}" destId="{E392F34A-E55D-43D5-AEDD-49027298B816}" srcOrd="2" destOrd="0" parTransId="{BC40F3DB-7514-4A20-8E05-98AEEC263C22}" sibTransId="{9093FE33-FB2C-41B0-8F18-5CB6446B7DEF}"/>
    <dgm:cxn modelId="{A6EAC2AC-C10D-4EB4-9ADF-5A79DC737E27}" srcId="{E392F34A-E55D-43D5-AEDD-49027298B816}" destId="{A6F0E638-0CDE-4E1F-BB57-10C18463C623}" srcOrd="0" destOrd="0" parTransId="{00411118-6576-416C-BD8F-DA7F795DDF12}" sibTransId="{5E32EA29-68D1-4F1E-9F33-DE2095689CF9}"/>
    <dgm:cxn modelId="{8D6424C2-F7EC-4613-B5CC-761B7111CF32}" type="presOf" srcId="{A6F0E638-0CDE-4E1F-BB57-10C18463C623}" destId="{7DCEBD2C-792F-484E-9C96-926E03F540ED}" srcOrd="0" destOrd="1" presId="urn:microsoft.com/office/officeart/2008/layout/VerticalCurvedList"/>
    <dgm:cxn modelId="{F3146557-2E3C-46DA-A4FD-8B230B837C60}" srcId="{BA9EE107-A5FB-41C4-9EF1-1CC153B68B3F}" destId="{A83A7CFB-B411-4357-9641-4A8443F73655}" srcOrd="0" destOrd="0" parTransId="{97616D95-5DD7-4F6A-B2B9-47EBAD36AF82}" sibTransId="{F3C4A836-23AC-4E41-B6D6-51221E7E6743}"/>
    <dgm:cxn modelId="{F9D5C115-AAD4-4CEA-974D-D21F0DDBDA53}" type="presParOf" srcId="{9C0CD981-713F-47B3-AE2F-2963F2684A6F}" destId="{96773A7D-3367-4F53-A2D2-EA5770AFFDB3}" srcOrd="0" destOrd="0" presId="urn:microsoft.com/office/officeart/2008/layout/VerticalCurvedList"/>
    <dgm:cxn modelId="{21D95D52-1C19-4AB3-84D2-0EF511528C9A}" type="presParOf" srcId="{96773A7D-3367-4F53-A2D2-EA5770AFFDB3}" destId="{F31B7103-6E88-4DB9-9888-CB9E0B3FEEF8}" srcOrd="0" destOrd="0" presId="urn:microsoft.com/office/officeart/2008/layout/VerticalCurvedList"/>
    <dgm:cxn modelId="{912EDA34-F0DA-4876-B632-414B13BCDF35}" type="presParOf" srcId="{F31B7103-6E88-4DB9-9888-CB9E0B3FEEF8}" destId="{F7A92DE4-3445-4B9B-AF3D-F2DA6F69C25D}" srcOrd="0" destOrd="0" presId="urn:microsoft.com/office/officeart/2008/layout/VerticalCurvedList"/>
    <dgm:cxn modelId="{9778A082-ABBE-44B1-A4D6-6BDA8080533B}" type="presParOf" srcId="{F31B7103-6E88-4DB9-9888-CB9E0B3FEEF8}" destId="{EF104B90-7E69-4918-A202-E6F91FC6E413}" srcOrd="1" destOrd="0" presId="urn:microsoft.com/office/officeart/2008/layout/VerticalCurvedList"/>
    <dgm:cxn modelId="{A2A7A460-999F-41D1-BBED-E886A0EF1276}" type="presParOf" srcId="{F31B7103-6E88-4DB9-9888-CB9E0B3FEEF8}" destId="{F5A5022A-2B1C-4F3B-B289-BC099E9CE92F}" srcOrd="2" destOrd="0" presId="urn:microsoft.com/office/officeart/2008/layout/VerticalCurvedList"/>
    <dgm:cxn modelId="{B40DE0CA-0F08-4A11-9448-F74F7F557BE0}" type="presParOf" srcId="{F31B7103-6E88-4DB9-9888-CB9E0B3FEEF8}" destId="{F16BA6F4-95DE-4E28-BF94-6459A70C4A6D}" srcOrd="3" destOrd="0" presId="urn:microsoft.com/office/officeart/2008/layout/VerticalCurvedList"/>
    <dgm:cxn modelId="{1560BDC9-D10D-4FF6-BF61-CE62B9A1F2EE}" type="presParOf" srcId="{96773A7D-3367-4F53-A2D2-EA5770AFFDB3}" destId="{F036299F-AF4D-4DAF-ABF5-87E8CC3FEF1B}" srcOrd="1" destOrd="0" presId="urn:microsoft.com/office/officeart/2008/layout/VerticalCurvedList"/>
    <dgm:cxn modelId="{A5F695AD-ECDA-4AD2-A61C-A9937A3FF21E}" type="presParOf" srcId="{96773A7D-3367-4F53-A2D2-EA5770AFFDB3}" destId="{40B95986-31F6-48A6-A8D8-D04AC3BEDA92}" srcOrd="2" destOrd="0" presId="urn:microsoft.com/office/officeart/2008/layout/VerticalCurvedList"/>
    <dgm:cxn modelId="{7EE2D048-54C8-490B-A84A-E5617D342FEE}" type="presParOf" srcId="{40B95986-31F6-48A6-A8D8-D04AC3BEDA92}" destId="{112F553D-60C2-4CC4-948D-0369F51C4DB0}" srcOrd="0" destOrd="0" presId="urn:microsoft.com/office/officeart/2008/layout/VerticalCurvedList"/>
    <dgm:cxn modelId="{0C04A992-BC70-4670-B853-9DC908C62DA3}" type="presParOf" srcId="{96773A7D-3367-4F53-A2D2-EA5770AFFDB3}" destId="{A1781B13-DE10-4169-ABDE-0384026A6B34}" srcOrd="3" destOrd="0" presId="urn:microsoft.com/office/officeart/2008/layout/VerticalCurvedList"/>
    <dgm:cxn modelId="{34AE69D7-9AC3-4E08-AB73-2811860261A9}" type="presParOf" srcId="{96773A7D-3367-4F53-A2D2-EA5770AFFDB3}" destId="{65CD74A9-3E7B-49D7-95DD-EB8B72D6CA84}" srcOrd="4" destOrd="0" presId="urn:microsoft.com/office/officeart/2008/layout/VerticalCurvedList"/>
    <dgm:cxn modelId="{1F19D10E-F22C-4278-ABC9-6753E36E22E9}" type="presParOf" srcId="{65CD74A9-3E7B-49D7-95DD-EB8B72D6CA84}" destId="{2741B69B-255D-4143-BECE-5BD9035A4FC6}" srcOrd="0" destOrd="0" presId="urn:microsoft.com/office/officeart/2008/layout/VerticalCurvedList"/>
    <dgm:cxn modelId="{03045486-CA01-4129-BCB0-AFF3B6431A70}" type="presParOf" srcId="{96773A7D-3367-4F53-A2D2-EA5770AFFDB3}" destId="{7DCEBD2C-792F-484E-9C96-926E03F540ED}" srcOrd="5" destOrd="0" presId="urn:microsoft.com/office/officeart/2008/layout/VerticalCurvedList"/>
    <dgm:cxn modelId="{98D2D3E6-91E0-49C0-B332-19D8E8BB3B6B}" type="presParOf" srcId="{96773A7D-3367-4F53-A2D2-EA5770AFFDB3}" destId="{8E391AE5-35EA-4A7F-ACFF-6E662A0BD046}" srcOrd="6" destOrd="0" presId="urn:microsoft.com/office/officeart/2008/layout/VerticalCurvedList"/>
    <dgm:cxn modelId="{0516B8A3-1D61-4222-A594-82C59E5804A3}" type="presParOf" srcId="{8E391AE5-35EA-4A7F-ACFF-6E662A0BD046}" destId="{EB133F34-59A3-4639-B813-3EF5396EC28B}" srcOrd="0" destOrd="0" presId="urn:microsoft.com/office/officeart/2008/layout/VerticalCurvedList"/>
    <dgm:cxn modelId="{159D22FF-8EF4-4B0A-B3E1-0803B09A8B50}" type="presParOf" srcId="{96773A7D-3367-4F53-A2D2-EA5770AFFDB3}" destId="{88F378EC-C3F8-47CD-AEFF-49BA634320FB}" srcOrd="7" destOrd="0" presId="urn:microsoft.com/office/officeart/2008/layout/VerticalCurvedList"/>
    <dgm:cxn modelId="{18105714-E2A3-4E39-ADF7-E9DFFDBF88CC}" type="presParOf" srcId="{96773A7D-3367-4F53-A2D2-EA5770AFFDB3}" destId="{0C1D6B2A-9239-4220-B9D4-EF24FF044C0E}" srcOrd="8" destOrd="0" presId="urn:microsoft.com/office/officeart/2008/layout/VerticalCurvedList"/>
    <dgm:cxn modelId="{E812CBE5-9BB8-445F-97A2-6D966B930FEF}" type="presParOf" srcId="{0C1D6B2A-9239-4220-B9D4-EF24FF044C0E}" destId="{A6FEC19F-0F90-4EC7-BB21-E0ADFEFFA617}" srcOrd="0" destOrd="0" presId="urn:microsoft.com/office/officeart/2008/layout/VerticalCurvedList"/>
    <dgm:cxn modelId="{B4FEC76D-31E3-4652-9457-989032455C1F}" type="presParOf" srcId="{96773A7D-3367-4F53-A2D2-EA5770AFFDB3}" destId="{CAE44C5F-81A1-4D30-8D3F-2E663ECAC700}" srcOrd="9" destOrd="0" presId="urn:microsoft.com/office/officeart/2008/layout/VerticalCurvedList"/>
    <dgm:cxn modelId="{4E7C5722-7943-426E-812B-D8DA08D38D2A}" type="presParOf" srcId="{96773A7D-3367-4F53-A2D2-EA5770AFFDB3}" destId="{053E2699-E7D5-4B6C-A824-2ED732C32228}" srcOrd="10" destOrd="0" presId="urn:microsoft.com/office/officeart/2008/layout/VerticalCurvedList"/>
    <dgm:cxn modelId="{D0CE5975-1886-491C-9468-BD3DC610BB79}" type="presParOf" srcId="{053E2699-E7D5-4B6C-A824-2ED732C32228}" destId="{D00E28E9-7A94-4DBE-BF47-6DC8F169B300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F104B90-7E69-4918-A202-E6F91FC6E413}">
      <dsp:nvSpPr>
        <dsp:cNvPr id="0" name=""/>
        <dsp:cNvSpPr/>
      </dsp:nvSpPr>
      <dsp:spPr>
        <a:xfrm>
          <a:off x="-3401501" y="-516033"/>
          <a:ext cx="4269065" cy="4269065"/>
        </a:xfrm>
        <a:prstGeom prst="blockArc">
          <a:avLst>
            <a:gd name="adj1" fmla="val 18900000"/>
            <a:gd name="adj2" fmla="val 2700000"/>
            <a:gd name="adj3" fmla="val 506"/>
          </a:avLst>
        </a:pr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036299F-AF4D-4DAF-ABF5-87E8CC3FEF1B}">
      <dsp:nvSpPr>
        <dsp:cNvPr id="0" name=""/>
        <dsp:cNvSpPr/>
      </dsp:nvSpPr>
      <dsp:spPr>
        <a:xfrm>
          <a:off x="301774" y="197958"/>
          <a:ext cx="5849872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Autor: Mgr. Kateřina Poživilová</a:t>
          </a:r>
        </a:p>
      </dsp:txBody>
      <dsp:txXfrm>
        <a:off x="301774" y="197958"/>
        <a:ext cx="5849872" cy="396170"/>
      </dsp:txXfrm>
    </dsp:sp>
    <dsp:sp modelId="{112F553D-60C2-4CC4-948D-0369F51C4DB0}">
      <dsp:nvSpPr>
        <dsp:cNvPr id="0" name=""/>
        <dsp:cNvSpPr/>
      </dsp:nvSpPr>
      <dsp:spPr>
        <a:xfrm>
          <a:off x="54168" y="148437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1781B13-DE10-4169-ABDE-0384026A6B34}">
      <dsp:nvSpPr>
        <dsp:cNvPr id="0" name=""/>
        <dsp:cNvSpPr/>
      </dsp:nvSpPr>
      <dsp:spPr>
        <a:xfrm>
          <a:off x="585659" y="792024"/>
          <a:ext cx="5565987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Datum/období: říjen 2013</a:t>
          </a:r>
          <a:endParaRPr lang="cs-CZ" sz="2000" b="1" kern="1200" dirty="0"/>
        </a:p>
      </dsp:txBody>
      <dsp:txXfrm>
        <a:off x="585659" y="792024"/>
        <a:ext cx="5565987" cy="396170"/>
      </dsp:txXfrm>
    </dsp:sp>
    <dsp:sp modelId="{2741B69B-255D-4143-BECE-5BD9035A4FC6}">
      <dsp:nvSpPr>
        <dsp:cNvPr id="0" name=""/>
        <dsp:cNvSpPr/>
      </dsp:nvSpPr>
      <dsp:spPr>
        <a:xfrm>
          <a:off x="338052" y="742503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DCEBD2C-792F-484E-9C96-926E03F540ED}">
      <dsp:nvSpPr>
        <dsp:cNvPr id="0" name=""/>
        <dsp:cNvSpPr/>
      </dsp:nvSpPr>
      <dsp:spPr>
        <a:xfrm>
          <a:off x="672788" y="1386090"/>
          <a:ext cx="5478858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t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Číslo projektu: </a:t>
          </a:r>
          <a:r>
            <a:rPr lang="cs-CZ" sz="2000" kern="1200" dirty="0" smtClean="0"/>
            <a:t>CZ.1.07/1.4.00/21.3315</a:t>
          </a:r>
          <a:endParaRPr lang="cs-CZ" sz="2000" b="1" kern="1200" dirty="0"/>
        </a:p>
        <a:p>
          <a:pPr marL="285750" lvl="1" indent="-285750" algn="l" defTabSz="1600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cs-CZ" sz="3600" kern="1200"/>
        </a:p>
      </dsp:txBody>
      <dsp:txXfrm>
        <a:off x="672788" y="1386090"/>
        <a:ext cx="5478858" cy="396170"/>
      </dsp:txXfrm>
    </dsp:sp>
    <dsp:sp modelId="{EB133F34-59A3-4639-B813-3EF5396EC28B}">
      <dsp:nvSpPr>
        <dsp:cNvPr id="0" name=""/>
        <dsp:cNvSpPr/>
      </dsp:nvSpPr>
      <dsp:spPr>
        <a:xfrm>
          <a:off x="425182" y="1336569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8F378EC-C3F8-47CD-AEFF-49BA634320FB}">
      <dsp:nvSpPr>
        <dsp:cNvPr id="0" name=""/>
        <dsp:cNvSpPr/>
      </dsp:nvSpPr>
      <dsp:spPr>
        <a:xfrm>
          <a:off x="585659" y="1980156"/>
          <a:ext cx="5565987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Téma sady: Literatura 6, oddíl Můj domov</a:t>
          </a:r>
          <a:endParaRPr lang="cs-CZ" sz="2000" b="1" kern="1200" dirty="0"/>
        </a:p>
      </dsp:txBody>
      <dsp:txXfrm>
        <a:off x="585659" y="1980156"/>
        <a:ext cx="5565987" cy="396170"/>
      </dsp:txXfrm>
    </dsp:sp>
    <dsp:sp modelId="{A6FEC19F-0F90-4EC7-BB21-E0ADFEFFA617}">
      <dsp:nvSpPr>
        <dsp:cNvPr id="0" name=""/>
        <dsp:cNvSpPr/>
      </dsp:nvSpPr>
      <dsp:spPr>
        <a:xfrm>
          <a:off x="338052" y="1930635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AE44C5F-81A1-4D30-8D3F-2E663ECAC700}">
      <dsp:nvSpPr>
        <dsp:cNvPr id="0" name=""/>
        <dsp:cNvSpPr/>
      </dsp:nvSpPr>
      <dsp:spPr>
        <a:xfrm>
          <a:off x="301774" y="2574222"/>
          <a:ext cx="5849872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Název: </a:t>
          </a:r>
          <a:r>
            <a:rPr lang="cs-CZ" sz="2000" b="0" kern="1200" dirty="0" smtClean="0"/>
            <a:t>VY_32_INOVACE_Josef Čapek</a:t>
          </a:r>
          <a:endParaRPr lang="cs-CZ" sz="2000" kern="1200" dirty="0" smtClean="0"/>
        </a:p>
      </dsp:txBody>
      <dsp:txXfrm>
        <a:off x="301774" y="2574222"/>
        <a:ext cx="5849872" cy="396170"/>
      </dsp:txXfrm>
    </dsp:sp>
    <dsp:sp modelId="{D00E28E9-7A94-4DBE-BF47-6DC8F169B300}">
      <dsp:nvSpPr>
        <dsp:cNvPr id="0" name=""/>
        <dsp:cNvSpPr/>
      </dsp:nvSpPr>
      <dsp:spPr>
        <a:xfrm>
          <a:off x="54168" y="2524701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2D676B5-40FB-4304-A515-3A9FE54A98CF}" type="datetimeFigureOut">
              <a:rPr lang="cs-CZ" smtClean="0"/>
              <a:t>15.10.2013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DEEC0E9-EDB4-4849-B798-E91ADE36F6A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1185069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DEEC0E9-EDB4-4849-B798-E91ADE36F6A8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7679901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DEEC0E9-EDB4-4849-B798-E91ADE36F6A8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5281700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dirty="0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F23A43-DD5F-4CD2-836F-6D6D9386C738}" type="datetime1">
              <a:rPr lang="cs-CZ" smtClean="0"/>
              <a:t>15.10.2013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>
        <p:tmplLst>
          <p:tmpl lvl="1">
            <p:tnLst>
              <p:par>
                <p:cTn presetID="10" presetClass="entr" presetSubtype="0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A7162F-90B9-4DEF-9207-D819C9D79576}" type="datetime1">
              <a:rPr lang="cs-CZ" smtClean="0"/>
              <a:t>15.10.2013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D45C8C-67DA-4C77-B49D-1BE859F9E3C0}" type="datetime1">
              <a:rPr lang="cs-CZ" smtClean="0"/>
              <a:t>15.10.2013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1E3CF8-5281-4F3B-81F6-C1E9F4A02277}" type="datetime1">
              <a:rPr lang="cs-CZ" smtClean="0"/>
              <a:t>15.10.2013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3000"/>
                            </p:stCondLst>
                            <p:childTnLst>
                              <p:par>
                                <p:cTn id="26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7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8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9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0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1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4000"/>
                            </p:stCondLst>
                            <p:childTnLst>
                              <p:par>
                                <p:cTn id="33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uiExpand="1" build="p">
        <p:tmplLst>
          <p:tmpl lvl="1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2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3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4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5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</p:tmplLst>
      </p:bldP>
    </p:bld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503C11-3421-43DA-B654-98BED68469C9}" type="datetime1">
              <a:rPr lang="cs-CZ" smtClean="0"/>
              <a:t>15.10.2013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503B6B-900B-4431-9EC9-0504992A991A}" type="datetime1">
              <a:rPr lang="cs-CZ" smtClean="0"/>
              <a:t>15.10.2013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0D2150-83A7-4070-B62D-DC0ED6A2A9F0}" type="datetime1">
              <a:rPr lang="cs-CZ" smtClean="0"/>
              <a:t>15.10.2013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2635DF-67F5-48C1-977C-9FE9ED484D3B}" type="datetime1">
              <a:rPr lang="cs-CZ" smtClean="0"/>
              <a:t>15.10.2013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21AC36-3469-4A21-BD20-3914117921E6}" type="datetime1">
              <a:rPr lang="cs-CZ" smtClean="0"/>
              <a:t>15.10.2013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700F18-ADE5-4807-9373-727F3A31F4D5}" type="datetime1">
              <a:rPr lang="cs-CZ" smtClean="0"/>
              <a:t>15.10.2013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345219-191E-4AAE-B0B5-30B8DD961B52}" type="datetime1">
              <a:rPr lang="cs-CZ" smtClean="0"/>
              <a:t>15.10.2013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5E78B05B-E061-4713-9789-089775149A20}" type="datetime1">
              <a:rPr lang="cs-CZ" smtClean="0"/>
              <a:t>15.10.2013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500"/>
                            </p:stCondLst>
                            <p:childTnLst>
                              <p:par>
                                <p:cTn id="21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000"/>
                            </p:stCondLst>
                            <p:childTnLst>
                              <p:par>
                                <p:cTn id="27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2500"/>
                            </p:stCondLst>
                            <p:childTnLst>
                              <p:par>
                                <p:cTn id="33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>
        <p:tmplLst>
          <p:tmpl lvl="1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2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3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4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5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Karel_%C4%8Capek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google.cz/search?q=josef+%C4%8Dapek+obrazy&amp;tbm=isch&amp;tbo=u&amp;source=univ&amp;sa=X&amp;ei=zYRRUuWeGIuVhQfrmYCgCw&amp;sqi=2&amp;ved=0CDUQsAQ&amp;biw=1113&amp;bih=613&amp;dpr=1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99691" y="1844824"/>
            <a:ext cx="5544616" cy="1008112"/>
          </a:xfrm>
        </p:spPr>
        <p:txBody>
          <a:bodyPr>
            <a:normAutofit/>
          </a:bodyPr>
          <a:lstStyle/>
          <a:p>
            <a:pPr lvl="0"/>
            <a:r>
              <a:rPr lang="cs-CZ" sz="2800" dirty="0" smtClean="0"/>
              <a:t>Základní </a:t>
            </a:r>
            <a:r>
              <a:rPr lang="cs-CZ" sz="2800" dirty="0"/>
              <a:t>škola a Mateřská škola Bílá Třemešná, okres Trutnov</a:t>
            </a:r>
            <a:endParaRPr lang="cs-CZ" sz="2800" b="1" dirty="0"/>
          </a:p>
        </p:txBody>
      </p:sp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val="2971090193"/>
              </p:ext>
            </p:extLst>
          </p:nvPr>
        </p:nvGraphicFramePr>
        <p:xfrm>
          <a:off x="1403648" y="3284984"/>
          <a:ext cx="6192688" cy="31683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 descr="C:\Users\boh\Documents\Práce\Dumy\Zakladni_logolink_OPVK (ESF, EU, MSMT, OP VK)\01_Zakladni_logolink_horizontalni_cz\OPVK_hor_zakladni_logolink_RGB_cz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481" y="476672"/>
            <a:ext cx="5761037" cy="12588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691481" y="2956302"/>
            <a:ext cx="576103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>
                <a:solidFill>
                  <a:schemeClr val="bg1"/>
                </a:solidFill>
              </a:rPr>
              <a:t>Škola pro 21. století</a:t>
            </a:r>
          </a:p>
        </p:txBody>
      </p:sp>
    </p:spTree>
    <p:extLst>
      <p:ext uri="{BB962C8B-B14F-4D97-AF65-F5344CB8AC3E}">
        <p14:creationId xmlns:p14="http://schemas.microsoft.com/office/powerpoint/2010/main" val="73622383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6" grpId="0">
        <p:bldAsOne/>
      </p:bldGraphic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27584" y="1988840"/>
            <a:ext cx="7408333" cy="3450696"/>
          </a:xfrm>
        </p:spPr>
        <p:txBody>
          <a:bodyPr>
            <a:noAutofit/>
          </a:bodyPr>
          <a:lstStyle/>
          <a:p>
            <a:pPr algn="just"/>
            <a:r>
              <a:rPr lang="cs-CZ" sz="2000" dirty="0" smtClean="0"/>
              <a:t>Materiál je určen pro výuku literatury v 6. třídě. Předpokládá práci s textem v Čítance 6, Nakladatelství Fraus 2003. První snímky přinášejí informace o Josefu Čapkovi, informace jsou rozšířeny pomocí  hypertextového odkazu. Následuje práce s textem. </a:t>
            </a:r>
          </a:p>
          <a:p>
            <a:pPr algn="just"/>
            <a:r>
              <a:rPr lang="cs-CZ" sz="2000" dirty="0" smtClean="0"/>
              <a:t>Po odpovědi žáků se objeví správné odpovědi u otázek. V návaznosti na jazykové učivo je vysvětlen pojem dialekt. Připomenuty živé prvky </a:t>
            </a:r>
            <a:r>
              <a:rPr lang="cs-CZ" sz="2000" dirty="0" err="1" smtClean="0"/>
              <a:t>severovýchodočeského</a:t>
            </a:r>
            <a:r>
              <a:rPr lang="cs-CZ" sz="2000" dirty="0" smtClean="0"/>
              <a:t> interdialektu v mluvě žáků. Na závěr shrnutí formou otázek.</a:t>
            </a:r>
          </a:p>
          <a:p>
            <a:pPr algn="just"/>
            <a:r>
              <a:rPr lang="cs-CZ" sz="2000" dirty="0" smtClean="0"/>
              <a:t>Materiál je určen k interaktivní výuce. Jedna vyučovací hodina.</a:t>
            </a:r>
            <a:endParaRPr lang="cs-CZ" sz="2000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2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672486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Malíř, spisovatel</a:t>
            </a:r>
          </a:p>
          <a:p>
            <a:r>
              <a:rPr lang="cs-CZ" dirty="0" smtClean="0"/>
              <a:t>Narozen v Hronově, zemřel v koncentračním táboře</a:t>
            </a:r>
          </a:p>
          <a:p>
            <a:r>
              <a:rPr lang="cs-CZ" dirty="0" smtClean="0"/>
              <a:t>Zatčen fašisty za protifašistickou činnost</a:t>
            </a:r>
          </a:p>
          <a:p>
            <a:r>
              <a:rPr lang="cs-CZ" dirty="0" smtClean="0"/>
              <a:t>Symbolicky pohřben na Vyšehradském hřbitově v Praze</a:t>
            </a:r>
          </a:p>
          <a:p>
            <a:r>
              <a:rPr lang="cs-CZ" dirty="0" smtClean="0"/>
              <a:t>Dětství strávil v Malých Svatoňovicích s bratrem </a:t>
            </a:r>
            <a:r>
              <a:rPr lang="cs-CZ" dirty="0" smtClean="0">
                <a:hlinkClick r:id="rId3"/>
              </a:rPr>
              <a:t>Karlem</a:t>
            </a:r>
            <a:r>
              <a:rPr lang="cs-CZ" dirty="0" smtClean="0"/>
              <a:t>  </a:t>
            </a:r>
          </a:p>
          <a:p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3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Josef Čapek 1887 - 1945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776875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4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Malé Svatoňovice – bratři Čapkové</a:t>
            </a:r>
            <a:endParaRPr lang="cs-CZ" dirty="0"/>
          </a:p>
        </p:txBody>
      </p:sp>
      <p:pic>
        <p:nvPicPr>
          <p:cNvPr id="1026" name="Picture 2" descr="C:\Users\poz\Desktop\MAL_SV~2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93707" y="1988840"/>
            <a:ext cx="3107295" cy="434840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  <a:softEdge rad="1270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055762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byl lékařem</a:t>
            </a:r>
          </a:p>
          <a:p>
            <a:r>
              <a:rPr lang="cs-CZ" dirty="0" smtClean="0"/>
              <a:t>Josef Čapek napsal a ilustroval knihu Povídání o pejskovi a kočičce</a:t>
            </a:r>
          </a:p>
          <a:p>
            <a:r>
              <a:rPr lang="cs-CZ" dirty="0" smtClean="0"/>
              <a:t>Je autorem slova robot</a:t>
            </a:r>
          </a:p>
          <a:p>
            <a:r>
              <a:rPr lang="cs-CZ" dirty="0" smtClean="0"/>
              <a:t>Josef Čapek byl moderním</a:t>
            </a:r>
            <a:r>
              <a:rPr lang="cs-CZ" dirty="0">
                <a:hlinkClick r:id="rId2"/>
              </a:rPr>
              <a:t> malířem</a:t>
            </a:r>
            <a:r>
              <a:rPr lang="cs-CZ" dirty="0" smtClean="0"/>
              <a:t>  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5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Josef Čapek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018527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755576" y="2716476"/>
            <a:ext cx="7408333" cy="3450696"/>
          </a:xfrm>
        </p:spPr>
        <p:txBody>
          <a:bodyPr/>
          <a:lstStyle/>
          <a:p>
            <a:r>
              <a:rPr lang="cs-CZ" dirty="0" smtClean="0"/>
              <a:t>Co je rodný kraj?</a:t>
            </a:r>
          </a:p>
          <a:p>
            <a:r>
              <a:rPr lang="cs-CZ" dirty="0" smtClean="0"/>
              <a:t>Jaký k němu má spisovatel vztah? </a:t>
            </a:r>
          </a:p>
          <a:p>
            <a:r>
              <a:rPr lang="cs-CZ" dirty="0" smtClean="0"/>
              <a:t>Co je nářečí? </a:t>
            </a:r>
          </a:p>
          <a:p>
            <a:r>
              <a:rPr lang="cs-CZ" dirty="0" smtClean="0"/>
              <a:t>Jak řekneš nářečí cizím slovem?</a:t>
            </a:r>
          </a:p>
          <a:p>
            <a:r>
              <a:rPr lang="cs-CZ" dirty="0" smtClean="0"/>
              <a:t>Které prvky podkrkonošského nářečí najdeš ve své mluvě?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6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Práce s textem Rodný kraj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3347863" y="2708920"/>
            <a:ext cx="309634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Kraj našeho dětství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629798" y="3170585"/>
            <a:ext cx="189453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Láskyplný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915816" y="3613621"/>
            <a:ext cx="50405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Typická mluva lidí na určitém území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328084" y="4021908"/>
            <a:ext cx="223224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Dialekt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2123728" y="4941168"/>
            <a:ext cx="4736883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3. pád podstatných jmen rodu mužského životného zakončený na -oj</a:t>
            </a:r>
            <a:endParaRPr lang="cs-CZ" sz="24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078417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Zástupný symbol pro obsah 9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Znáš nějaká podkrkonošská jídla?</a:t>
            </a:r>
            <a:endParaRPr lang="cs-CZ" dirty="0"/>
          </a:p>
        </p:txBody>
      </p:sp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7</a:t>
            </a:fld>
            <a:endParaRPr lang="cs-CZ"/>
          </a:p>
        </p:txBody>
      </p:sp>
      <p:sp>
        <p:nvSpPr>
          <p:cNvPr id="9" name="Nadpis 8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259632" y="3212976"/>
            <a:ext cx="4289187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Kyselo, Sejkory, Houbový Kuba, Bramborové placky</a:t>
            </a:r>
            <a:endParaRPr lang="cs-CZ" sz="24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604331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Proč je Josef Čapek spisovatelem našeho kraje?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Proč je pohřben na Vyšehradském hřbitově pouze symbolicky?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8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Závěrečný kvíz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259632" y="3140968"/>
            <a:ext cx="673745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Narodil se v Hronově, vyrůstal v Malých Svatoňovicích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403648" y="4852610"/>
            <a:ext cx="5585331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Nevíme, kdy přesně zemřel, ani kde je pohřben</a:t>
            </a:r>
            <a:endParaRPr lang="cs-CZ" sz="24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654827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Který slavný spisovatel je bratrem Josefa Čapka?</a:t>
            </a:r>
          </a:p>
          <a:p>
            <a:endParaRPr lang="cs-CZ" dirty="0"/>
          </a:p>
          <a:p>
            <a:r>
              <a:rPr lang="cs-CZ" dirty="0" smtClean="0"/>
              <a:t>Jakou znáš knihu od Josefa Čapka?</a:t>
            </a:r>
          </a:p>
          <a:p>
            <a:endParaRPr lang="cs-CZ" dirty="0"/>
          </a:p>
          <a:p>
            <a:r>
              <a:rPr lang="cs-CZ" dirty="0" smtClean="0"/>
              <a:t>Které slovo dal světu Josef Čapek?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9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Závěrečný kvíz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259631" y="3169853"/>
            <a:ext cx="724151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Karel Čapek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239102" y="4005064"/>
            <a:ext cx="60173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Povídání o pejskovi a kočičce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259632" y="4941168"/>
            <a:ext cx="54413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Robot</a:t>
            </a:r>
            <a:endParaRPr lang="cs-CZ" sz="24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954224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7" grpId="0"/>
      <p:bldP spid="8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536" y="2564904"/>
            <a:ext cx="7408333" cy="3450696"/>
          </a:xfrm>
        </p:spPr>
        <p:txBody>
          <a:bodyPr>
            <a:normAutofit/>
          </a:bodyPr>
          <a:lstStyle/>
          <a:p>
            <a:r>
              <a:rPr lang="cs-CZ" i="1" u="sng" dirty="0" smtClean="0"/>
              <a:t>Použitá literatura:</a:t>
            </a:r>
          </a:p>
          <a:p>
            <a:endParaRPr lang="cs-CZ" dirty="0" smtClean="0"/>
          </a:p>
          <a:p>
            <a:r>
              <a:rPr lang="cs-CZ" i="1" u="sng" dirty="0" smtClean="0"/>
              <a:t>Internetové odkazy:</a:t>
            </a:r>
            <a:r>
              <a:rPr lang="cs-CZ" dirty="0"/>
              <a:t> </a:t>
            </a:r>
            <a:r>
              <a:rPr lang="cs-CZ" dirty="0"/>
              <a:t>LOUČ, Michal. </a:t>
            </a:r>
            <a:r>
              <a:rPr lang="cs-CZ" i="1" dirty="0"/>
              <a:t>wikimedia.org</a:t>
            </a:r>
            <a:r>
              <a:rPr lang="cs-CZ" dirty="0"/>
              <a:t> [online]. [cit. 15.10.2013]. Dostupný na WWW: http://upload.wikimedia.org/wikipedia/commons/9/95/Mal%C3%A9_Svato%C5%88ovice_-_brat%C5%99i_%C4%8Capkov%C3%A9.jpg </a:t>
            </a:r>
            <a:endParaRPr lang="cs-CZ" dirty="0" smtClean="0"/>
          </a:p>
          <a:p>
            <a:r>
              <a:rPr lang="cs-CZ" i="1" u="sng" dirty="0" smtClean="0">
                <a:solidFill>
                  <a:srgbClr val="073E87"/>
                </a:solidFill>
              </a:rPr>
              <a:t>Jiné </a:t>
            </a:r>
            <a:r>
              <a:rPr lang="cs-CZ" i="1" u="sng" dirty="0" smtClean="0">
                <a:solidFill>
                  <a:srgbClr val="073E87"/>
                </a:solidFill>
              </a:rPr>
              <a:t>zdroje:</a:t>
            </a:r>
          </a:p>
          <a:p>
            <a:pPr marL="0" indent="0">
              <a:buNone/>
            </a:pPr>
            <a:endParaRPr lang="cs-CZ" sz="2000" dirty="0" smtClean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10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842871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616</TotalTime>
  <Words>386</Words>
  <Application>Microsoft Office PowerPoint</Application>
  <PresentationFormat>Předvádění na obrazovce (4:3)</PresentationFormat>
  <Paragraphs>71</Paragraphs>
  <Slides>10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Vlnění</vt:lpstr>
      <vt:lpstr>Základní škola a Mateřská škola Bílá Třemešná, okres Trutnov</vt:lpstr>
      <vt:lpstr>Anotace</vt:lpstr>
      <vt:lpstr>Josef Čapek 1887 - 1945</vt:lpstr>
      <vt:lpstr>Malé Svatoňovice – bratři Čapkové</vt:lpstr>
      <vt:lpstr>Josef Čapek</vt:lpstr>
      <vt:lpstr>Práce s textem Rodný kraj</vt:lpstr>
      <vt:lpstr>Prezentace aplikace PowerPoint</vt:lpstr>
      <vt:lpstr>Závěrečný kvíz</vt:lpstr>
      <vt:lpstr>Závěrečný kvíz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Základní škola a Mateřská škola Bílá Třemešná, okres Trutnov</dc:title>
  <dc:creator>Lukáš Bohánský</dc:creator>
  <cp:lastModifiedBy>Kateřina Poživilová</cp:lastModifiedBy>
  <cp:revision>66</cp:revision>
  <dcterms:created xsi:type="dcterms:W3CDTF">2013-05-10T12:01:16Z</dcterms:created>
  <dcterms:modified xsi:type="dcterms:W3CDTF">2013-10-15T13:24:26Z</dcterms:modified>
</cp:coreProperties>
</file>