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5" r:id="rId6"/>
    <p:sldId id="266" r:id="rId7"/>
    <p:sldId id="267" r:id="rId8"/>
    <p:sldId id="268" r:id="rId9"/>
    <p:sldId id="269" r:id="rId10"/>
    <p:sldId id="261" r:id="rId11"/>
    <p:sldId id="262" r:id="rId12"/>
    <p:sldId id="263" r:id="rId13"/>
    <p:sldId id="264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BF34C-6D26-4BDD-BD4A-BA3A70E160F4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F9A38-5923-4B23-BFA2-8B822A15DD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0365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F9A38-5923-4B23-BFA2-8B822A15DD1A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0598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3F98137-4A6F-4D36-B1FF-87B3F5074793}" type="datetimeFigureOut">
              <a:rPr lang="cs-CZ" smtClean="0"/>
              <a:t>15.10.2013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E62B529F-341A-48AF-A1B7-E50A3B3A9DEF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%C4%8Cele%C4%8F" TargetMode="External"/><Relationship Id="rId2" Type="http://schemas.openxmlformats.org/officeDocument/2006/relationships/hyperlink" Target="http://cs.wikipedia.org/wiki/Sovy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hyperlink" Target="http://cs.wikipedia.org/wiki/Pu%C5%A1t%C3%ADkovit%C3%AD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cs.wikipedia.org/wiki/Pu%C5%A1t%C3%ADkovit%C3%AD" TargetMode="External"/><Relationship Id="rId5" Type="http://schemas.openxmlformats.org/officeDocument/2006/relationships/hyperlink" Target="http://cs.wikipedia.org/wiki/%C4%8Cele%C4%8F" TargetMode="External"/><Relationship Id="rId4" Type="http://schemas.openxmlformats.org/officeDocument/2006/relationships/hyperlink" Target="http://cs.wikipedia.org/wiki/Sovy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ffice.microsoft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VS%20po%20S.doc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Obrázek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49" y="5194635"/>
            <a:ext cx="5408613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331" name="Group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157975"/>
              </p:ext>
            </p:extLst>
          </p:nvPr>
        </p:nvGraphicFramePr>
        <p:xfrm>
          <a:off x="827088" y="692150"/>
          <a:ext cx="7488237" cy="4105278"/>
        </p:xfrm>
        <a:graphic>
          <a:graphicData uri="http://schemas.openxmlformats.org/drawingml/2006/table">
            <a:tbl>
              <a:tblPr/>
              <a:tblGrid>
                <a:gridCol w="7488237"/>
              </a:tblGrid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Škola:           ZŠ </a:t>
                      </a:r>
                      <a:r>
                        <a:rPr kumimoji="0" lang="cs-CZ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Hýskov</a:t>
                      </a: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, Školní 112, </a:t>
                      </a:r>
                      <a:r>
                        <a:rPr kumimoji="0" lang="cs-CZ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Hýskov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Autor:            Mgr. Jarmila Kolářová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Název:           </a:t>
                      </a: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VY_32_INOVACE_2C_05_VS po </a:t>
                      </a: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S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Téma:            </a:t>
                      </a: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Český jazyk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Datum tvorby:          6.11.2011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Číslo projektu:          CZ.1.07/1.4.00/21.2485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964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5949280"/>
            <a:ext cx="8229600" cy="72008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Malá </a:t>
            </a:r>
            <a:r>
              <a:rPr lang="cs-CZ" dirty="0">
                <a:hlinkClick r:id="rId2" tooltip="Sovy"/>
              </a:rPr>
              <a:t>sova</a:t>
            </a:r>
            <a:r>
              <a:rPr lang="cs-CZ" dirty="0"/>
              <a:t> z </a:t>
            </a:r>
            <a:r>
              <a:rPr lang="cs-CZ" dirty="0">
                <a:hlinkClick r:id="rId3" tooltip="Čeleď"/>
              </a:rPr>
              <a:t>čeledi</a:t>
            </a:r>
            <a:r>
              <a:rPr lang="cs-CZ" dirty="0"/>
              <a:t>  </a:t>
            </a:r>
            <a:r>
              <a:rPr lang="cs-CZ" dirty="0" err="1">
                <a:hlinkClick r:id="rId4" tooltip="Puštíkovití"/>
              </a:rPr>
              <a:t>puštíkovití</a:t>
            </a:r>
            <a:r>
              <a:rPr lang="cs-CZ" dirty="0"/>
              <a:t> se nazývá: </a:t>
            </a:r>
            <a:r>
              <a:rPr lang="cs-CZ" dirty="0" smtClean="0"/>
              <a:t>_________________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764704"/>
            <a:ext cx="3691508" cy="5129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ástupný symbol pro obsah 2"/>
          <p:cNvSpPr txBox="1">
            <a:spLocks/>
          </p:cNvSpPr>
          <p:nvPr/>
        </p:nvSpPr>
        <p:spPr>
          <a:xfrm>
            <a:off x="321940" y="404664"/>
            <a:ext cx="8229600" cy="72008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i="1" dirty="0"/>
              <a:t>Najdi ve </a:t>
            </a:r>
            <a:r>
              <a:rPr lang="cs-CZ" i="1" dirty="0" err="1"/>
              <a:t>čtyřsměrce</a:t>
            </a:r>
            <a:r>
              <a:rPr lang="cs-CZ" i="1" dirty="0"/>
              <a:t> 10 slov, slova vybarvi.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2536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604542" y="620688"/>
            <a:ext cx="813690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6600" dirty="0" err="1"/>
              <a:t>s__n</a:t>
            </a:r>
            <a:r>
              <a:rPr lang="cs-CZ" sz="6600" dirty="0"/>
              <a:t>, </a:t>
            </a:r>
            <a:r>
              <a:rPr lang="cs-CZ" sz="6600" dirty="0" err="1"/>
              <a:t>s__t</a:t>
            </a:r>
            <a:r>
              <a:rPr lang="cs-CZ" sz="6600" dirty="0"/>
              <a:t>__, </a:t>
            </a:r>
            <a:r>
              <a:rPr lang="cs-CZ" sz="6600" dirty="0" err="1"/>
              <a:t>s__r</a:t>
            </a:r>
            <a:r>
              <a:rPr lang="cs-CZ" sz="6600" dirty="0"/>
              <a:t>, s__</a:t>
            </a:r>
            <a:r>
              <a:rPr lang="cs-CZ" sz="6600" dirty="0" err="1"/>
              <a:t>rový</a:t>
            </a:r>
            <a:r>
              <a:rPr lang="cs-CZ" sz="6600" dirty="0"/>
              <a:t>, s__</a:t>
            </a:r>
            <a:r>
              <a:rPr lang="cs-CZ" sz="6600" dirty="0" err="1"/>
              <a:t>chr</a:t>
            </a:r>
            <a:r>
              <a:rPr lang="cs-CZ" sz="6600" dirty="0"/>
              <a:t>__</a:t>
            </a:r>
            <a:r>
              <a:rPr lang="cs-CZ" sz="6600" dirty="0" err="1"/>
              <a:t>vý</a:t>
            </a:r>
            <a:r>
              <a:rPr lang="cs-CZ" sz="6600" dirty="0"/>
              <a:t>, __</a:t>
            </a:r>
            <a:r>
              <a:rPr lang="cs-CZ" sz="6600" dirty="0" err="1"/>
              <a:t>s__chat</a:t>
            </a:r>
            <a:r>
              <a:rPr lang="cs-CZ" sz="6600" dirty="0"/>
              <a:t>, s__</a:t>
            </a:r>
            <a:r>
              <a:rPr lang="cs-CZ" sz="6600" dirty="0" err="1"/>
              <a:t>kora</a:t>
            </a:r>
            <a:r>
              <a:rPr lang="cs-CZ" sz="6600" dirty="0"/>
              <a:t>, </a:t>
            </a:r>
            <a:r>
              <a:rPr lang="cs-CZ" sz="6600" dirty="0" err="1"/>
              <a:t>s__č__k</a:t>
            </a:r>
            <a:r>
              <a:rPr lang="cs-CZ" sz="6600" dirty="0"/>
              <a:t>, </a:t>
            </a:r>
            <a:r>
              <a:rPr lang="cs-CZ" sz="6600" dirty="0" err="1"/>
              <a:t>s__sel</a:t>
            </a:r>
            <a:r>
              <a:rPr lang="cs-CZ" sz="6600" dirty="0"/>
              <a:t>, </a:t>
            </a:r>
            <a:r>
              <a:rPr lang="cs-CZ" sz="6600" dirty="0" err="1"/>
              <a:t>s__č__t</a:t>
            </a:r>
            <a:r>
              <a:rPr lang="cs-CZ" sz="6600" dirty="0"/>
              <a:t>, </a:t>
            </a:r>
            <a:r>
              <a:rPr lang="cs-CZ" sz="6600" dirty="0" err="1"/>
              <a:t>s__p__t</a:t>
            </a:r>
            <a:endParaRPr lang="cs-CZ" sz="6600" dirty="0"/>
          </a:p>
        </p:txBody>
      </p:sp>
    </p:spTree>
    <p:extLst>
      <p:ext uri="{BB962C8B-B14F-4D97-AF65-F5344CB8AC3E}">
        <p14:creationId xmlns:p14="http://schemas.microsoft.com/office/powerpoint/2010/main" val="27101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3600" dirty="0" smtClean="0"/>
              <a:t>Řešení:</a:t>
            </a:r>
            <a:endParaRPr lang="cs-CZ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60648"/>
            <a:ext cx="3665538" cy="508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bdélník 2"/>
          <p:cNvSpPr/>
          <p:nvPr/>
        </p:nvSpPr>
        <p:spPr>
          <a:xfrm>
            <a:off x="3707904" y="580526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dirty="0"/>
              <a:t>Malá </a:t>
            </a:r>
            <a:r>
              <a:rPr lang="cs-CZ" dirty="0">
                <a:hlinkClick r:id="rId4" tooltip="Sovy"/>
              </a:rPr>
              <a:t>sova</a:t>
            </a:r>
            <a:r>
              <a:rPr lang="cs-CZ" dirty="0"/>
              <a:t> z </a:t>
            </a:r>
            <a:r>
              <a:rPr lang="cs-CZ" dirty="0">
                <a:hlinkClick r:id="rId5" tooltip="Čeleď"/>
              </a:rPr>
              <a:t>čeledi</a:t>
            </a:r>
            <a:r>
              <a:rPr lang="cs-CZ" dirty="0"/>
              <a:t>  </a:t>
            </a:r>
            <a:r>
              <a:rPr lang="cs-CZ" dirty="0" err="1">
                <a:hlinkClick r:id="rId6" tooltip="Puštíkovití"/>
              </a:rPr>
              <a:t>puštíkovití</a:t>
            </a:r>
            <a:r>
              <a:rPr lang="cs-CZ" dirty="0"/>
              <a:t> se nazývá: </a:t>
            </a:r>
          </a:p>
          <a:p>
            <a:r>
              <a:rPr lang="cs-CZ" dirty="0"/>
              <a:t> </a:t>
            </a:r>
          </a:p>
          <a:p>
            <a:r>
              <a:rPr lang="cs-CZ" dirty="0"/>
              <a:t>___SÝČEK___</a:t>
            </a:r>
          </a:p>
        </p:txBody>
      </p:sp>
      <p:sp>
        <p:nvSpPr>
          <p:cNvPr id="4" name="Obdélník 3"/>
          <p:cNvSpPr/>
          <p:nvPr/>
        </p:nvSpPr>
        <p:spPr>
          <a:xfrm>
            <a:off x="323528" y="22768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dirty="0"/>
              <a:t>s</a:t>
            </a:r>
            <a:r>
              <a:rPr lang="cs-CZ" i="1" dirty="0"/>
              <a:t>y</a:t>
            </a:r>
            <a:r>
              <a:rPr lang="cs-CZ" dirty="0"/>
              <a:t>n, s</a:t>
            </a:r>
            <a:r>
              <a:rPr lang="cs-CZ" i="1" dirty="0"/>
              <a:t>y</a:t>
            </a:r>
            <a:r>
              <a:rPr lang="cs-CZ" dirty="0"/>
              <a:t>t</a:t>
            </a:r>
            <a:r>
              <a:rPr lang="cs-CZ" i="1" dirty="0"/>
              <a:t>ý</a:t>
            </a:r>
            <a:r>
              <a:rPr lang="cs-CZ" dirty="0"/>
              <a:t>, s</a:t>
            </a:r>
            <a:r>
              <a:rPr lang="cs-CZ" i="1" dirty="0"/>
              <a:t>ý</a:t>
            </a:r>
            <a:r>
              <a:rPr lang="cs-CZ" dirty="0"/>
              <a:t>r, s</a:t>
            </a:r>
            <a:r>
              <a:rPr lang="cs-CZ" i="1" dirty="0"/>
              <a:t>y</a:t>
            </a:r>
            <a:r>
              <a:rPr lang="cs-CZ" dirty="0"/>
              <a:t>rový, s</a:t>
            </a:r>
            <a:r>
              <a:rPr lang="cs-CZ" i="1" dirty="0"/>
              <a:t>y</a:t>
            </a:r>
            <a:r>
              <a:rPr lang="cs-CZ" dirty="0"/>
              <a:t>chr</a:t>
            </a:r>
            <a:r>
              <a:rPr lang="cs-CZ" i="1" dirty="0"/>
              <a:t>a</a:t>
            </a:r>
            <a:r>
              <a:rPr lang="cs-CZ" dirty="0"/>
              <a:t>vý, </a:t>
            </a:r>
            <a:r>
              <a:rPr lang="cs-CZ" i="1" dirty="0"/>
              <a:t>u</a:t>
            </a:r>
            <a:r>
              <a:rPr lang="cs-CZ" dirty="0"/>
              <a:t>s</a:t>
            </a:r>
            <a:r>
              <a:rPr lang="cs-CZ" i="1" dirty="0"/>
              <a:t>y</a:t>
            </a:r>
            <a:r>
              <a:rPr lang="cs-CZ" dirty="0"/>
              <a:t>chat, s</a:t>
            </a:r>
            <a:r>
              <a:rPr lang="cs-CZ" i="1" dirty="0"/>
              <a:t>ý</a:t>
            </a:r>
            <a:r>
              <a:rPr lang="cs-CZ" dirty="0"/>
              <a:t>kora, s</a:t>
            </a:r>
            <a:r>
              <a:rPr lang="cs-CZ" i="1" dirty="0"/>
              <a:t>ý</a:t>
            </a:r>
            <a:r>
              <a:rPr lang="cs-CZ" dirty="0"/>
              <a:t>č</a:t>
            </a:r>
            <a:r>
              <a:rPr lang="cs-CZ" i="1" dirty="0"/>
              <a:t>e</a:t>
            </a:r>
            <a:r>
              <a:rPr lang="cs-CZ" dirty="0"/>
              <a:t>k, s</a:t>
            </a:r>
            <a:r>
              <a:rPr lang="cs-CZ" i="1" dirty="0"/>
              <a:t>y</a:t>
            </a:r>
            <a:r>
              <a:rPr lang="cs-CZ" dirty="0"/>
              <a:t>sel, s</a:t>
            </a:r>
            <a:r>
              <a:rPr lang="cs-CZ" i="1" dirty="0"/>
              <a:t>y</a:t>
            </a:r>
            <a:r>
              <a:rPr lang="cs-CZ" dirty="0"/>
              <a:t>č</a:t>
            </a:r>
            <a:r>
              <a:rPr lang="cs-CZ" i="1" dirty="0"/>
              <a:t>e</a:t>
            </a:r>
            <a:r>
              <a:rPr lang="cs-CZ" dirty="0"/>
              <a:t>t, s</a:t>
            </a:r>
            <a:r>
              <a:rPr lang="cs-CZ" i="1" dirty="0"/>
              <a:t>y</a:t>
            </a:r>
            <a:r>
              <a:rPr lang="cs-CZ" dirty="0"/>
              <a:t>pat</a:t>
            </a:r>
          </a:p>
        </p:txBody>
      </p:sp>
    </p:spTree>
    <p:extLst>
      <p:ext uri="{BB962C8B-B14F-4D97-AF65-F5344CB8AC3E}">
        <p14:creationId xmlns:p14="http://schemas.microsoft.com/office/powerpoint/2010/main" val="267974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z="2000" dirty="0" smtClean="0"/>
              <a:t>Ilustrace </a:t>
            </a:r>
            <a:r>
              <a:rPr lang="cs-CZ" sz="2000" dirty="0" smtClean="0">
                <a:hlinkClick r:id="rId2"/>
              </a:rPr>
              <a:t>www.office.microsoft.com</a:t>
            </a:r>
            <a:endParaRPr lang="cs-CZ" sz="2000" dirty="0" smtClean="0"/>
          </a:p>
          <a:p>
            <a:r>
              <a:rPr lang="cs-CZ" sz="2000" dirty="0" smtClean="0"/>
              <a:t>Sýkora - Obrázky </a:t>
            </a:r>
            <a:r>
              <a:rPr lang="cs-CZ" sz="2000" dirty="0"/>
              <a:t>jsou použité ze zakoupeného CD PRVOUKA, rok.v.2011, </a:t>
            </a:r>
            <a:r>
              <a:rPr lang="cs-CZ" sz="2000" dirty="0" err="1"/>
              <a:t>Mediadida</a:t>
            </a:r>
            <a:r>
              <a:rPr lang="cs-CZ" sz="2000" dirty="0"/>
              <a:t> s.r.o. - společností je udělen písemný souhlas s využitím do projektu </a:t>
            </a:r>
            <a:r>
              <a:rPr lang="cs-CZ" sz="2000" dirty="0" smtClean="0"/>
              <a:t>OPVK</a:t>
            </a:r>
          </a:p>
          <a:p>
            <a:r>
              <a:rPr lang="cs-CZ" sz="2000" dirty="0" err="1" smtClean="0"/>
              <a:t>Osmisměrka</a:t>
            </a:r>
            <a:r>
              <a:rPr lang="cs-CZ" sz="2000" dirty="0" smtClean="0"/>
              <a:t> – vlastní tvorba</a:t>
            </a:r>
            <a:endParaRPr lang="cs-CZ" sz="2000" dirty="0"/>
          </a:p>
          <a:p>
            <a:pPr eaLnBrk="1" hangingPunct="1"/>
            <a:endParaRPr lang="cs-CZ" sz="2000" dirty="0" smtClean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POUŽITÉ ZDROJE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108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Anotace:</a:t>
            </a:r>
            <a:endParaRPr lang="cs-CZ" dirty="0"/>
          </a:p>
        </p:txBody>
      </p:sp>
      <p:sp>
        <p:nvSpPr>
          <p:cNvPr id="5" name="Zástupný symbol pro obsah 2"/>
          <p:cNvSpPr>
            <a:spLocks noGrp="1"/>
          </p:cNvSpPr>
          <p:nvPr>
            <p:ph idx="1"/>
          </p:nvPr>
        </p:nvSpPr>
        <p:spPr>
          <a:xfrm>
            <a:off x="251520" y="1124744"/>
            <a:ext cx="8686800" cy="558924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Materiál je určený pro žáky 4. ročníku, předmět </a:t>
            </a:r>
            <a:r>
              <a:rPr lang="cs-CZ" dirty="0"/>
              <a:t>Č</a:t>
            </a:r>
            <a:r>
              <a:rPr lang="cs-CZ" dirty="0" smtClean="0"/>
              <a:t>eský jazyk – vyjmenovaná slova po S.</a:t>
            </a:r>
          </a:p>
          <a:p>
            <a:pPr marL="0" indent="0" eaLnBrk="1" hangingPunct="1">
              <a:lnSpc>
                <a:spcPct val="110000"/>
              </a:lnSpc>
              <a:spcBef>
                <a:spcPts val="0"/>
              </a:spcBef>
              <a:buNone/>
            </a:pPr>
            <a:endParaRPr lang="cs-CZ" dirty="0" smtClean="0"/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Jedná se o prezentaci na interaktivní tabuli.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Prezentace je určena jako pomůcka při výkladu nového učiva.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4 - </a:t>
            </a:r>
            <a:r>
              <a:rPr lang="cs-CZ" dirty="0"/>
              <a:t>9</a:t>
            </a:r>
            <a:r>
              <a:rPr lang="cs-CZ" dirty="0" smtClean="0"/>
              <a:t> je výklad řady vyjmenovaných slov i se slovy příbuznými.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10 žák hledá v </a:t>
            </a:r>
            <a:r>
              <a:rPr lang="cs-CZ" dirty="0" err="1" smtClean="0"/>
              <a:t>osmisměrce</a:t>
            </a:r>
            <a:r>
              <a:rPr lang="cs-CZ" dirty="0" smtClean="0"/>
              <a:t> slovy z řady vyjmenovaných slov po S. Vyškrtává je pomocí pera v prezentaci </a:t>
            </a:r>
            <a:r>
              <a:rPr lang="cs-CZ" dirty="0" err="1" smtClean="0"/>
              <a:t>Powerpoint</a:t>
            </a:r>
            <a:r>
              <a:rPr lang="cs-CZ" dirty="0" smtClean="0"/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11 žák doplňuje vynechaná písmena v řadě vyjmenovaných slov, upevňuje si tak učivo.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/>
              <a:t> </a:t>
            </a:r>
            <a:r>
              <a:rPr lang="cs-CZ" dirty="0" smtClean="0"/>
              <a:t>Na snímku 12 je řešení úloh.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K prezentaci je možno využít pracovní list: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cs-CZ" dirty="0" smtClean="0"/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cs-CZ" dirty="0" smtClean="0"/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Pomůcky: interaktivní tabule, interaktivní pero.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Materiál je určen k interaktivní výuce. </a:t>
            </a:r>
          </a:p>
        </p:txBody>
      </p:sp>
      <p:sp>
        <p:nvSpPr>
          <p:cNvPr id="4" name="Obdélník s odříznutým jedním rohem 3">
            <a:hlinkClick r:id="rId2" action="ppaction://hlinkfile"/>
          </p:cNvPr>
          <p:cNvSpPr/>
          <p:nvPr/>
        </p:nvSpPr>
        <p:spPr>
          <a:xfrm>
            <a:off x="6121207" y="5013176"/>
            <a:ext cx="864096" cy="936104"/>
          </a:xfrm>
          <a:prstGeom prst="snip1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200" dirty="0" smtClean="0">
                <a:solidFill>
                  <a:schemeClr val="tx1"/>
                </a:solidFill>
              </a:rPr>
              <a:t>Odkaz na </a:t>
            </a:r>
            <a:r>
              <a:rPr lang="cs-CZ" sz="1200" dirty="0" err="1" smtClean="0">
                <a:solidFill>
                  <a:schemeClr val="tx1"/>
                </a:solidFill>
              </a:rPr>
              <a:t>prac.list</a:t>
            </a:r>
            <a:endParaRPr lang="cs-CZ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4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Vyjmenovaná slova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cs-CZ" sz="15000" b="1" dirty="0" smtClean="0"/>
              <a:t>S</a:t>
            </a:r>
            <a:endParaRPr lang="cs-CZ" sz="15000" b="1" dirty="0"/>
          </a:p>
        </p:txBody>
      </p:sp>
    </p:spTree>
    <p:extLst>
      <p:ext uri="{BB962C8B-B14F-4D97-AF65-F5344CB8AC3E}">
        <p14:creationId xmlns:p14="http://schemas.microsoft.com/office/powerpoint/2010/main" val="18904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SYN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79512" y="2132856"/>
            <a:ext cx="6192688" cy="4725144"/>
          </a:xfrm>
        </p:spPr>
        <p:txBody>
          <a:bodyPr>
            <a:normAutofit/>
          </a:bodyPr>
          <a:lstStyle/>
          <a:p>
            <a:r>
              <a:rPr lang="cs-CZ" sz="3200" dirty="0"/>
              <a:t> </a:t>
            </a:r>
            <a:r>
              <a:rPr lang="cs-CZ" sz="3200" dirty="0" smtClean="0"/>
              <a:t>synovský</a:t>
            </a:r>
            <a:endParaRPr lang="cs-CZ" sz="3200" dirty="0"/>
          </a:p>
          <a:p>
            <a:r>
              <a:rPr lang="cs-CZ" sz="3200" dirty="0" smtClean="0"/>
              <a:t> synovec</a:t>
            </a:r>
          </a:p>
          <a:p>
            <a:r>
              <a:rPr lang="cs-CZ" sz="3200" dirty="0" smtClean="0"/>
              <a:t> </a:t>
            </a:r>
            <a:r>
              <a:rPr lang="cs-CZ" sz="3200" dirty="0"/>
              <a:t>zlosyn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SYTÝ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220072" y="2060848"/>
            <a:ext cx="3826768" cy="3993307"/>
          </a:xfrm>
        </p:spPr>
        <p:txBody>
          <a:bodyPr>
            <a:normAutofit/>
          </a:bodyPr>
          <a:lstStyle/>
          <a:p>
            <a:r>
              <a:rPr lang="cs-CZ" sz="3200" dirty="0" smtClean="0"/>
              <a:t> sytost</a:t>
            </a:r>
            <a:endParaRPr lang="cs-CZ" sz="3200" dirty="0"/>
          </a:p>
          <a:p>
            <a:r>
              <a:rPr lang="cs-CZ" sz="3200" dirty="0" smtClean="0"/>
              <a:t> dosyta</a:t>
            </a:r>
            <a:endParaRPr lang="cs-CZ" sz="3200" dirty="0"/>
          </a:p>
          <a:p>
            <a:r>
              <a:rPr lang="cs-CZ" sz="3200" dirty="0" smtClean="0"/>
              <a:t> nasytit</a:t>
            </a:r>
          </a:p>
          <a:p>
            <a:r>
              <a:rPr lang="cs-CZ" sz="3200" dirty="0" smtClean="0"/>
              <a:t> </a:t>
            </a:r>
            <a:r>
              <a:rPr lang="cs-CZ" sz="3200" dirty="0"/>
              <a:t>nenasytný</a:t>
            </a:r>
          </a:p>
        </p:txBody>
      </p:sp>
    </p:spTree>
    <p:extLst>
      <p:ext uri="{BB962C8B-B14F-4D97-AF65-F5344CB8AC3E}">
        <p14:creationId xmlns:p14="http://schemas.microsoft.com/office/powerpoint/2010/main" val="233840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SÝR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/>
          <a:lstStyle/>
          <a:p>
            <a:r>
              <a:rPr lang="cs-CZ" dirty="0"/>
              <a:t> </a:t>
            </a:r>
            <a:r>
              <a:rPr lang="cs-CZ" dirty="0" smtClean="0"/>
              <a:t>syreček</a:t>
            </a:r>
          </a:p>
          <a:p>
            <a:r>
              <a:rPr lang="cs-CZ" dirty="0" smtClean="0"/>
              <a:t> sýrař</a:t>
            </a:r>
          </a:p>
          <a:p>
            <a:r>
              <a:rPr lang="cs-CZ" dirty="0" smtClean="0"/>
              <a:t> sýrárna</a:t>
            </a:r>
          </a:p>
          <a:p>
            <a:r>
              <a:rPr lang="cs-CZ" dirty="0" smtClean="0"/>
              <a:t> </a:t>
            </a:r>
            <a:r>
              <a:rPr lang="cs-CZ" dirty="0"/>
              <a:t>syrovátka</a:t>
            </a:r>
            <a:r>
              <a:rPr lang="cs-CZ" dirty="0" smtClean="0"/>
              <a:t> </a:t>
            </a:r>
            <a:endParaRPr lang="cs-CZ" sz="32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 vert="horz" lIns="91440" tIns="45720" rIns="91440" bIns="45720" rtlCol="0" anchor="b">
            <a:normAutofit lnSpcReduction="10000"/>
          </a:bodyPr>
          <a:lstStyle/>
          <a:p>
            <a:r>
              <a:rPr lang="cs-CZ" sz="6000" dirty="0" smtClean="0"/>
              <a:t>SYROVÝ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>
            <a:normAutofit/>
          </a:bodyPr>
          <a:lstStyle/>
          <a:p>
            <a:r>
              <a:rPr lang="cs-CZ" dirty="0"/>
              <a:t>syrovinka</a:t>
            </a:r>
            <a:r>
              <a:rPr lang="cs-CZ" dirty="0" smtClean="0"/>
              <a:t> </a:t>
            </a:r>
            <a:endParaRPr lang="cs-CZ" sz="3200" dirty="0"/>
          </a:p>
        </p:txBody>
      </p:sp>
      <p:pic>
        <p:nvPicPr>
          <p:cNvPr id="1026" name="Picture 2" descr="C:\Users\jaja\AppData\Local\Microsoft\Windows\Temporary Internet Files\Content.IE5\7PE1KNI5\MC900441776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933056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17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cs-CZ" sz="6000" dirty="0" smtClean="0"/>
              <a:t>SYCHRAVÝ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>
            <a:normAutofit/>
          </a:bodyPr>
          <a:lstStyle/>
          <a:p>
            <a:r>
              <a:rPr lang="cs-CZ" sz="4000" dirty="0"/>
              <a:t>Sychrov</a:t>
            </a:r>
            <a:r>
              <a:rPr lang="cs-CZ" sz="4000" dirty="0" smtClean="0"/>
              <a:t> </a:t>
            </a:r>
            <a:endParaRPr lang="cs-CZ" sz="48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 vert="horz" lIns="91440" tIns="45720" rIns="91440" bIns="45720" rtlCol="0" anchor="b">
            <a:normAutofit lnSpcReduction="10000"/>
          </a:bodyPr>
          <a:lstStyle/>
          <a:p>
            <a:r>
              <a:rPr lang="cs-CZ" sz="6000" dirty="0" smtClean="0"/>
              <a:t>USYCHAT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>
            <a:normAutofit/>
          </a:bodyPr>
          <a:lstStyle/>
          <a:p>
            <a:r>
              <a:rPr lang="cs-CZ" sz="4000" dirty="0" smtClean="0"/>
              <a:t> </a:t>
            </a:r>
            <a:r>
              <a:rPr lang="cs-CZ" sz="4800" dirty="0" smtClean="0"/>
              <a:t>vysychat</a:t>
            </a:r>
            <a:endParaRPr lang="cs-CZ" sz="4800" dirty="0"/>
          </a:p>
        </p:txBody>
      </p:sp>
    </p:spTree>
    <p:extLst>
      <p:ext uri="{BB962C8B-B14F-4D97-AF65-F5344CB8AC3E}">
        <p14:creationId xmlns:p14="http://schemas.microsoft.com/office/powerpoint/2010/main" val="354333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SÝKORA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>
            <a:normAutofit/>
          </a:bodyPr>
          <a:lstStyle/>
          <a:p>
            <a:r>
              <a:rPr lang="cs-CZ" sz="3600" dirty="0" smtClean="0"/>
              <a:t> sýkořice </a:t>
            </a:r>
            <a:endParaRPr lang="cs-CZ" sz="44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 vert="horz" lIns="91440" tIns="45720" rIns="91440" bIns="45720" rtlCol="0" anchor="b">
            <a:normAutofit lnSpcReduction="10000"/>
          </a:bodyPr>
          <a:lstStyle/>
          <a:p>
            <a:r>
              <a:rPr lang="cs-CZ" sz="6000" dirty="0" smtClean="0"/>
              <a:t>SÝČEK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>
            <a:normAutofit/>
          </a:bodyPr>
          <a:lstStyle/>
          <a:p>
            <a:r>
              <a:rPr lang="cs-CZ" dirty="0" smtClean="0"/>
              <a:t> </a:t>
            </a:r>
            <a:endParaRPr lang="cs-CZ" sz="3200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852936"/>
            <a:ext cx="2808312" cy="365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33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SYSEL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/>
          <a:lstStyle/>
          <a:p>
            <a:r>
              <a:rPr lang="cs-CZ" dirty="0" smtClean="0"/>
              <a:t> </a:t>
            </a:r>
            <a:endParaRPr lang="cs-CZ" sz="32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 vert="horz" lIns="91440" tIns="45720" rIns="91440" bIns="45720" rtlCol="0" anchor="b">
            <a:normAutofit lnSpcReduction="10000"/>
          </a:bodyPr>
          <a:lstStyle/>
          <a:p>
            <a:r>
              <a:rPr lang="cs-CZ" sz="6000" dirty="0" smtClean="0"/>
              <a:t>SYČET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127175" y="2088367"/>
            <a:ext cx="4041775" cy="3993307"/>
          </a:xfrm>
        </p:spPr>
        <p:txBody>
          <a:bodyPr>
            <a:normAutofit/>
          </a:bodyPr>
          <a:lstStyle/>
          <a:p>
            <a:r>
              <a:rPr lang="cs-CZ" sz="4000" dirty="0"/>
              <a:t> </a:t>
            </a:r>
            <a:r>
              <a:rPr lang="cs-CZ" sz="4000" dirty="0" smtClean="0"/>
              <a:t>sykat</a:t>
            </a:r>
          </a:p>
          <a:p>
            <a:r>
              <a:rPr lang="cs-CZ" sz="4000" dirty="0" smtClean="0"/>
              <a:t> </a:t>
            </a:r>
            <a:r>
              <a:rPr lang="cs-CZ" sz="4000" dirty="0"/>
              <a:t>sykot</a:t>
            </a:r>
            <a:r>
              <a:rPr lang="cs-CZ" sz="4000" dirty="0" smtClean="0"/>
              <a:t> </a:t>
            </a:r>
            <a:endParaRPr lang="cs-CZ" sz="4800" dirty="0"/>
          </a:p>
        </p:txBody>
      </p:sp>
      <p:pic>
        <p:nvPicPr>
          <p:cNvPr id="2050" name="Picture 2" descr="C:\Users\jaja\AppData\Local\Microsoft\Windows\Temporary Internet Files\Content.IE5\TBY1IBRO\MC90030496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2936"/>
            <a:ext cx="4356464" cy="3199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333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SYPAT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043608" y="2060848"/>
            <a:ext cx="4040188" cy="4608512"/>
          </a:xfrm>
        </p:spPr>
        <p:txBody>
          <a:bodyPr>
            <a:noAutofit/>
          </a:bodyPr>
          <a:lstStyle/>
          <a:p>
            <a:r>
              <a:rPr lang="cs-CZ" dirty="0"/>
              <a:t> </a:t>
            </a:r>
            <a:r>
              <a:rPr lang="cs-CZ" dirty="0" smtClean="0"/>
              <a:t>sypký</a:t>
            </a:r>
          </a:p>
          <a:p>
            <a:r>
              <a:rPr lang="cs-CZ" dirty="0" smtClean="0"/>
              <a:t> sýpka</a:t>
            </a:r>
          </a:p>
          <a:p>
            <a:r>
              <a:rPr lang="cs-CZ" dirty="0" smtClean="0"/>
              <a:t> sypek</a:t>
            </a:r>
          </a:p>
          <a:p>
            <a:r>
              <a:rPr lang="cs-CZ" dirty="0" smtClean="0"/>
              <a:t> nasypat</a:t>
            </a:r>
          </a:p>
          <a:p>
            <a:r>
              <a:rPr lang="cs-CZ" dirty="0" smtClean="0"/>
              <a:t> násyp</a:t>
            </a:r>
          </a:p>
          <a:p>
            <a:r>
              <a:rPr lang="cs-CZ" dirty="0" smtClean="0"/>
              <a:t> násypný</a:t>
            </a:r>
          </a:p>
          <a:p>
            <a:r>
              <a:rPr lang="cs-CZ" dirty="0" smtClean="0"/>
              <a:t> osypaný</a:t>
            </a:r>
          </a:p>
          <a:p>
            <a:r>
              <a:rPr lang="cs-CZ" dirty="0" smtClean="0"/>
              <a:t> vysypat</a:t>
            </a:r>
          </a:p>
          <a:p>
            <a:r>
              <a:rPr lang="cs-CZ" dirty="0" smtClean="0"/>
              <a:t> zasypat</a:t>
            </a:r>
          </a:p>
          <a:p>
            <a:r>
              <a:rPr lang="cs-CZ" dirty="0" smtClean="0"/>
              <a:t> </a:t>
            </a:r>
            <a:r>
              <a:rPr lang="cs-CZ" dirty="0"/>
              <a:t>zásyp</a:t>
            </a:r>
            <a:r>
              <a:rPr lang="cs-CZ" dirty="0" smtClean="0"/>
              <a:t> </a:t>
            </a:r>
            <a:endParaRPr lang="cs-CZ" sz="3200" dirty="0"/>
          </a:p>
        </p:txBody>
      </p:sp>
      <p:sp>
        <p:nvSpPr>
          <p:cNvPr id="2" name="Zástupný symbol pro text 1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333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vrdý obal">
  <a:themeElements>
    <a:clrScheme name="Přehlednost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Tvrdý obal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Tvrdý obal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14</TotalTime>
  <Words>341</Words>
  <Application>Microsoft Office PowerPoint</Application>
  <PresentationFormat>Předvádění na obrazovce (4:3)</PresentationFormat>
  <Paragraphs>76</Paragraphs>
  <Slides>13</Slides>
  <Notes>1</Notes>
  <HiddenSlides>3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Tvrdý obal</vt:lpstr>
      <vt:lpstr>Prezentace aplikace PowerPoint</vt:lpstr>
      <vt:lpstr>Anotace:</vt:lpstr>
      <vt:lpstr>Vyjmenovaná slova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Řešení:</vt:lpstr>
      <vt:lpstr>POUŽITÉ 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</dc:title>
  <dc:creator>ucitel</dc:creator>
  <cp:lastModifiedBy>ucitel</cp:lastModifiedBy>
  <cp:revision>10</cp:revision>
  <dcterms:created xsi:type="dcterms:W3CDTF">2011-11-26T09:10:59Z</dcterms:created>
  <dcterms:modified xsi:type="dcterms:W3CDTF">2013-10-15T11:40:48Z</dcterms:modified>
</cp:coreProperties>
</file>