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5" r:id="rId6"/>
    <p:sldId id="266" r:id="rId7"/>
    <p:sldId id="267" r:id="rId8"/>
    <p:sldId id="268" r:id="rId9"/>
    <p:sldId id="269" r:id="rId10"/>
    <p:sldId id="261" r:id="rId11"/>
    <p:sldId id="262" r:id="rId12"/>
    <p:sldId id="263" r:id="rId13"/>
    <p:sldId id="264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VS%20po%20V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49" y="5194635"/>
            <a:ext cx="540861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31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823240"/>
              </p:ext>
            </p:extLst>
          </p:nvPr>
        </p:nvGraphicFramePr>
        <p:xfrm>
          <a:off x="827088" y="692150"/>
          <a:ext cx="7488237" cy="4105278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Škola:           ZŠ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, Školní 112,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Autor:            Mgr. Jarmila Kolářová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Název:          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VY_32_INOVACE_2C_10_VS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po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Téma:  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Český jazyk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Datum tvorby:          15.12.2011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Číslo projektu:          CZ.1.07/1.4.00/21.2485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251520" y="260648"/>
            <a:ext cx="8229600" cy="72008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i="1" dirty="0"/>
              <a:t>Najdi v </a:t>
            </a:r>
            <a:r>
              <a:rPr lang="cs-CZ" i="1" dirty="0" err="1"/>
              <a:t>osmisměrce</a:t>
            </a:r>
            <a:r>
              <a:rPr lang="cs-CZ" i="1" dirty="0"/>
              <a:t> 11 vyjmenovaných slov, </a:t>
            </a:r>
            <a:endParaRPr lang="cs-CZ" dirty="0"/>
          </a:p>
          <a:p>
            <a:r>
              <a:rPr lang="cs-CZ" i="1" dirty="0"/>
              <a:t>slova vybarvi</a:t>
            </a:r>
            <a:endParaRPr lang="cs-CZ" dirty="0"/>
          </a:p>
        </p:txBody>
      </p:sp>
      <p:pic>
        <p:nvPicPr>
          <p:cNvPr id="4" name="obrázek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-19050"/>
            <a:ext cx="2455912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257347" y="2564904"/>
            <a:ext cx="8229600" cy="72008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a slova ______________________ vy a </a:t>
            </a:r>
            <a:r>
              <a:rPr lang="cs-CZ" dirty="0" err="1" smtClean="0"/>
              <a:t>vý</a:t>
            </a:r>
            <a:r>
              <a:rPr lang="cs-CZ" dirty="0" smtClean="0"/>
              <a:t>                                                        </a:t>
            </a:r>
          </a:p>
          <a:p>
            <a:pPr marL="0" indent="0">
              <a:buNone/>
            </a:pPr>
            <a:r>
              <a:rPr lang="cs-CZ" dirty="0" smtClean="0"/>
              <a:t>                                    tajenka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5364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323528" y="548680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800" dirty="0"/>
              <a:t>V __ , __ __ SO__ __,  __ __ T,  __ __ SKA __,    Z __ __ __ AT,   __ __ __ KAT,</a:t>
            </a:r>
          </a:p>
          <a:p>
            <a:r>
              <a:rPr lang="cs-CZ" sz="4800" dirty="0"/>
              <a:t>__ __DRA, __ __ R, __ __ ŽLE, PO__ __ __, __ __ H __ __ </a:t>
            </a:r>
          </a:p>
          <a:p>
            <a:r>
              <a:rPr lang="cs-CZ" sz="4800" dirty="0"/>
              <a:t>a slova s předponou </a:t>
            </a:r>
            <a:endParaRPr lang="cs-CZ" sz="4800" dirty="0" smtClean="0"/>
          </a:p>
          <a:p>
            <a:r>
              <a:rPr lang="cs-CZ" sz="4800" dirty="0" smtClean="0"/>
              <a:t>__ </a:t>
            </a:r>
            <a:r>
              <a:rPr lang="cs-CZ" sz="4800" dirty="0"/>
              <a:t>__ a __ </a:t>
            </a:r>
            <a:r>
              <a:rPr lang="cs-CZ" sz="4800" dirty="0" smtClean="0"/>
              <a:t>__ .</a:t>
            </a:r>
            <a:endParaRPr lang="cs-CZ" sz="4800" dirty="0"/>
          </a:p>
        </p:txBody>
      </p:sp>
    </p:spTree>
    <p:extLst>
      <p:ext uri="{BB962C8B-B14F-4D97-AF65-F5344CB8AC3E}">
        <p14:creationId xmlns:p14="http://schemas.microsoft.com/office/powerpoint/2010/main" val="271013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Řešení:</a:t>
            </a:r>
            <a:endParaRPr lang="cs-CZ" sz="3600" dirty="0"/>
          </a:p>
        </p:txBody>
      </p:sp>
      <p:pic>
        <p:nvPicPr>
          <p:cNvPr id="3" name="obrázek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-183410"/>
            <a:ext cx="14478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délník 3"/>
          <p:cNvSpPr/>
          <p:nvPr/>
        </p:nvSpPr>
        <p:spPr>
          <a:xfrm>
            <a:off x="4067944" y="6165304"/>
            <a:ext cx="3062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a slova s předponou vy a </a:t>
            </a:r>
            <a:r>
              <a:rPr lang="cs-CZ" dirty="0" err="1"/>
              <a:t>vý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755576" y="22768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/>
              <a:t>Vy, vysoký, výt, výskat, zvykat, žvýkat, vydra, výr, vyžle, povyk, výheň a slova s předponou vy a </a:t>
            </a:r>
            <a:r>
              <a:rPr lang="cs-CZ" dirty="0" err="1"/>
              <a:t>vý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79745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000" dirty="0" smtClean="0"/>
              <a:t>Ilustrace </a:t>
            </a:r>
            <a:r>
              <a:rPr lang="cs-CZ" sz="2000" dirty="0" smtClean="0">
                <a:hlinkClick r:id="rId2"/>
              </a:rPr>
              <a:t>www.office.microsoft.com</a:t>
            </a:r>
            <a:endParaRPr lang="cs-CZ" sz="2000" dirty="0" smtClean="0"/>
          </a:p>
          <a:p>
            <a:r>
              <a:rPr lang="cs-CZ" sz="2000" dirty="0" smtClean="0"/>
              <a:t>Obrázky </a:t>
            </a:r>
            <a:r>
              <a:rPr lang="cs-CZ" sz="2000" dirty="0"/>
              <a:t>jsou použité ze zakoupeného CD PRVOUKA, rok.v.2011, </a:t>
            </a:r>
            <a:r>
              <a:rPr lang="cs-CZ" sz="2000" dirty="0" err="1"/>
              <a:t>Mediadida</a:t>
            </a:r>
            <a:r>
              <a:rPr lang="cs-CZ" sz="2000" dirty="0"/>
              <a:t> s.r.o. - společností je udělen písemný souhlas s využitím do projektu </a:t>
            </a:r>
            <a:r>
              <a:rPr lang="cs-CZ" sz="2000" dirty="0" smtClean="0"/>
              <a:t>OPVK</a:t>
            </a:r>
          </a:p>
          <a:p>
            <a:r>
              <a:rPr lang="cs-CZ" sz="2000" dirty="0" err="1" smtClean="0"/>
              <a:t>Osmisměrka</a:t>
            </a:r>
            <a:r>
              <a:rPr lang="cs-CZ" sz="2000" dirty="0" smtClean="0"/>
              <a:t> – vlastní tvorba</a:t>
            </a:r>
            <a:endParaRPr lang="cs-CZ" sz="2000" dirty="0"/>
          </a:p>
          <a:p>
            <a:pPr eaLnBrk="1" hangingPunct="1"/>
            <a:endParaRPr lang="cs-CZ" sz="20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10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Anotace: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55892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určený pro žáky 4. ročníku, předmět </a:t>
            </a:r>
            <a:r>
              <a:rPr lang="cs-CZ" dirty="0"/>
              <a:t>Č</a:t>
            </a:r>
            <a:r>
              <a:rPr lang="cs-CZ" dirty="0" smtClean="0"/>
              <a:t>eský jazyk – vyjmenovaná slova po V.</a:t>
            </a:r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Jedná se o prezentaci na interaktivní tabuli.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Prezentace je určena jako pomůcka při výkladu nového učiva.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4 - </a:t>
            </a:r>
            <a:r>
              <a:rPr lang="cs-CZ" dirty="0"/>
              <a:t>9</a:t>
            </a:r>
            <a:r>
              <a:rPr lang="cs-CZ" dirty="0" smtClean="0"/>
              <a:t> je výklad řady vyjmenovaných slov i se slovy příbuznými.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10 žák hledá v </a:t>
            </a:r>
            <a:r>
              <a:rPr lang="cs-CZ" dirty="0" err="1" smtClean="0"/>
              <a:t>osmisměrce</a:t>
            </a:r>
            <a:r>
              <a:rPr lang="cs-CZ" dirty="0" smtClean="0"/>
              <a:t> slovy z řady vyjmenovaných slov po V. Vyškrtává je pomocí pera v prezentaci </a:t>
            </a:r>
            <a:r>
              <a:rPr lang="cs-CZ" dirty="0" err="1" smtClean="0"/>
              <a:t>Powerpoint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11 žák doplňuje vynechaná písmena v řadě vyjmenovaných slov, upevňuje si tak učivo.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13 je řešení úloh.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K prezentaci je možno využít pracovní list: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Pomůcky: interaktivní tabule, interaktivní pero.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 k interaktivní výuce. </a:t>
            </a:r>
          </a:p>
        </p:txBody>
      </p:sp>
      <p:sp>
        <p:nvSpPr>
          <p:cNvPr id="4" name="Obdélník s odříznutým jedním rohem 3">
            <a:hlinkClick r:id="rId2" action="ppaction://hlinkfile"/>
          </p:cNvPr>
          <p:cNvSpPr/>
          <p:nvPr/>
        </p:nvSpPr>
        <p:spPr>
          <a:xfrm>
            <a:off x="6084168" y="4952690"/>
            <a:ext cx="864096" cy="936104"/>
          </a:xfrm>
          <a:prstGeom prst="snip1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solidFill>
                  <a:schemeClr val="tx1"/>
                </a:solidFill>
              </a:rPr>
              <a:t>Odkaz na </a:t>
            </a:r>
            <a:r>
              <a:rPr lang="cs-CZ" sz="1200" dirty="0" err="1" smtClean="0">
                <a:solidFill>
                  <a:schemeClr val="tx1"/>
                </a:solidFill>
              </a:rPr>
              <a:t>prac.list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Vyjmenovaná slova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15000" b="1" dirty="0" smtClean="0"/>
              <a:t>V</a:t>
            </a:r>
            <a:endParaRPr lang="cs-CZ" sz="15000" b="1" dirty="0"/>
          </a:p>
        </p:txBody>
      </p:sp>
    </p:spTree>
    <p:extLst>
      <p:ext uri="{BB962C8B-B14F-4D97-AF65-F5344CB8AC3E}">
        <p14:creationId xmlns:p14="http://schemas.microsoft.com/office/powerpoint/2010/main" val="1890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VY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79512" y="1916832"/>
            <a:ext cx="5184576" cy="4869160"/>
          </a:xfrm>
        </p:spPr>
        <p:txBody>
          <a:bodyPr>
            <a:noAutofit/>
          </a:bodyPr>
          <a:lstStyle/>
          <a:p>
            <a:r>
              <a:rPr lang="cs-CZ" dirty="0"/>
              <a:t>bývat, ubývat, zabývat </a:t>
            </a:r>
            <a:r>
              <a:rPr lang="cs-CZ" dirty="0" smtClean="0"/>
              <a:t>se</a:t>
            </a:r>
          </a:p>
          <a:p>
            <a:r>
              <a:rPr lang="cs-CZ" dirty="0" smtClean="0"/>
              <a:t>živobytí</a:t>
            </a:r>
            <a:r>
              <a:rPr lang="cs-CZ" dirty="0"/>
              <a:t>, bytost, </a:t>
            </a:r>
            <a:r>
              <a:rPr lang="cs-CZ" dirty="0" smtClean="0"/>
              <a:t>neodbytný</a:t>
            </a:r>
          </a:p>
          <a:p>
            <a:r>
              <a:rPr lang="cs-CZ" dirty="0" smtClean="0"/>
              <a:t>bytí</a:t>
            </a:r>
            <a:r>
              <a:rPr lang="cs-CZ" dirty="0"/>
              <a:t>, starobylý, bytostně, </a:t>
            </a:r>
            <a:r>
              <a:rPr lang="cs-CZ" dirty="0" smtClean="0"/>
              <a:t>blahobyt</a:t>
            </a:r>
          </a:p>
          <a:p>
            <a:r>
              <a:rPr lang="cs-CZ" dirty="0" smtClean="0"/>
              <a:t> </a:t>
            </a:r>
            <a:r>
              <a:rPr lang="cs-CZ" dirty="0"/>
              <a:t>přibýt, dobýt, </a:t>
            </a:r>
            <a:r>
              <a:rPr lang="cs-CZ" dirty="0" smtClean="0"/>
              <a:t>dobyvatel</a:t>
            </a:r>
          </a:p>
          <a:p>
            <a:r>
              <a:rPr lang="cs-CZ" dirty="0" smtClean="0"/>
              <a:t> dobyvačný</a:t>
            </a:r>
            <a:r>
              <a:rPr lang="cs-CZ" dirty="0"/>
              <a:t>, </a:t>
            </a:r>
            <a:r>
              <a:rPr lang="cs-CZ" dirty="0" smtClean="0"/>
              <a:t>nabýt</a:t>
            </a:r>
            <a:r>
              <a:rPr lang="cs-CZ" dirty="0"/>
              <a:t>, odbýt, </a:t>
            </a:r>
            <a:r>
              <a:rPr lang="cs-CZ" dirty="0" smtClean="0"/>
              <a:t>odbyt, neodbytný</a:t>
            </a:r>
            <a:r>
              <a:rPr lang="cs-CZ" dirty="0"/>
              <a:t>, pobyt, pobývat, </a:t>
            </a:r>
            <a:r>
              <a:rPr lang="cs-CZ" dirty="0" smtClean="0"/>
              <a:t>pozbýt, vybýt</a:t>
            </a:r>
          </a:p>
          <a:p>
            <a:r>
              <a:rPr lang="cs-CZ" dirty="0" smtClean="0"/>
              <a:t> </a:t>
            </a:r>
            <a:r>
              <a:rPr lang="cs-CZ" dirty="0"/>
              <a:t>ubýt, úbytek, bývalý, </a:t>
            </a:r>
            <a:r>
              <a:rPr lang="cs-CZ" dirty="0" smtClean="0"/>
              <a:t>nebývale,</a:t>
            </a:r>
            <a:r>
              <a:rPr lang="cs-CZ" dirty="0"/>
              <a:t> </a:t>
            </a:r>
            <a:r>
              <a:rPr lang="cs-CZ" dirty="0" smtClean="0"/>
              <a:t>ledabyle</a:t>
            </a:r>
          </a:p>
          <a:p>
            <a:r>
              <a:rPr lang="cs-CZ" dirty="0" smtClean="0"/>
              <a:t>abych</a:t>
            </a:r>
            <a:r>
              <a:rPr lang="cs-CZ" dirty="0"/>
              <a:t>, abys, aby, abychom, </a:t>
            </a:r>
            <a:r>
              <a:rPr lang="cs-CZ" dirty="0" smtClean="0"/>
              <a:t>abyste</a:t>
            </a:r>
          </a:p>
          <a:p>
            <a:r>
              <a:rPr lang="cs-CZ" dirty="0" smtClean="0"/>
              <a:t> </a:t>
            </a:r>
            <a:r>
              <a:rPr lang="cs-CZ" dirty="0"/>
              <a:t>kdybych, kdybys, kdyby, kdybychom, kdybyste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VYSOKÝ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652120" y="2060848"/>
            <a:ext cx="3394720" cy="4608512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</a:t>
            </a:r>
            <a:r>
              <a:rPr lang="cs-CZ" dirty="0" smtClean="0"/>
              <a:t>vysočina</a:t>
            </a:r>
          </a:p>
          <a:p>
            <a:r>
              <a:rPr lang="cs-CZ" dirty="0" smtClean="0"/>
              <a:t> Vysočany</a:t>
            </a:r>
          </a:p>
          <a:p>
            <a:r>
              <a:rPr lang="cs-CZ" dirty="0" smtClean="0"/>
              <a:t> </a:t>
            </a:r>
            <a:r>
              <a:rPr lang="cs-CZ" dirty="0"/>
              <a:t>vyšší, </a:t>
            </a:r>
            <a:r>
              <a:rPr lang="cs-CZ" dirty="0" smtClean="0"/>
              <a:t>výše</a:t>
            </a:r>
          </a:p>
          <a:p>
            <a:r>
              <a:rPr lang="cs-CZ" dirty="0" smtClean="0"/>
              <a:t> </a:t>
            </a:r>
            <a:r>
              <a:rPr lang="cs-CZ" dirty="0"/>
              <a:t>výška, </a:t>
            </a:r>
            <a:r>
              <a:rPr lang="cs-CZ" dirty="0" smtClean="0"/>
              <a:t>výšina</a:t>
            </a:r>
          </a:p>
          <a:p>
            <a:r>
              <a:rPr lang="cs-CZ" dirty="0" smtClean="0"/>
              <a:t> povýšit</a:t>
            </a:r>
          </a:p>
          <a:p>
            <a:r>
              <a:rPr lang="cs-CZ" dirty="0" smtClean="0"/>
              <a:t> vyvýšit</a:t>
            </a:r>
          </a:p>
          <a:p>
            <a:r>
              <a:rPr lang="cs-CZ" dirty="0" smtClean="0"/>
              <a:t> vyvýšenina</a:t>
            </a:r>
          </a:p>
          <a:p>
            <a:r>
              <a:rPr lang="cs-CZ" dirty="0" smtClean="0"/>
              <a:t> zvýšit</a:t>
            </a:r>
          </a:p>
          <a:p>
            <a:r>
              <a:rPr lang="cs-CZ" dirty="0" smtClean="0"/>
              <a:t> převyšovat</a:t>
            </a:r>
          </a:p>
          <a:p>
            <a:r>
              <a:rPr lang="cs-CZ" dirty="0" smtClean="0"/>
              <a:t> </a:t>
            </a:r>
            <a:r>
              <a:rPr lang="cs-CZ" dirty="0"/>
              <a:t>Vyšehrad</a:t>
            </a:r>
          </a:p>
        </p:txBody>
      </p:sp>
    </p:spTree>
    <p:extLst>
      <p:ext uri="{BB962C8B-B14F-4D97-AF65-F5344CB8AC3E}">
        <p14:creationId xmlns:p14="http://schemas.microsoft.com/office/powerpoint/2010/main" val="23384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VÝT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zavýt </a:t>
            </a:r>
            <a:endParaRPr lang="cs-CZ" sz="4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VÝSKAT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sz="3200" dirty="0" smtClean="0"/>
              <a:t>výskot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zavýsknout</a:t>
            </a:r>
          </a:p>
        </p:txBody>
      </p:sp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ZVYKAT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>
            <a:noAutofit/>
          </a:bodyPr>
          <a:lstStyle/>
          <a:p>
            <a:r>
              <a:rPr lang="cs-CZ" sz="2800" dirty="0"/>
              <a:t> </a:t>
            </a:r>
            <a:r>
              <a:rPr lang="cs-CZ" sz="2800" dirty="0" smtClean="0"/>
              <a:t>zvyk</a:t>
            </a:r>
          </a:p>
          <a:p>
            <a:r>
              <a:rPr lang="cs-CZ" sz="2800" dirty="0" smtClean="0"/>
              <a:t> zlozvyk</a:t>
            </a:r>
          </a:p>
          <a:p>
            <a:r>
              <a:rPr lang="cs-CZ" sz="2800" dirty="0" smtClean="0"/>
              <a:t> zvyknout</a:t>
            </a:r>
          </a:p>
          <a:p>
            <a:r>
              <a:rPr lang="cs-CZ" sz="2800" dirty="0" smtClean="0"/>
              <a:t> zvyklost</a:t>
            </a:r>
          </a:p>
          <a:p>
            <a:r>
              <a:rPr lang="cs-CZ" sz="2800" dirty="0" smtClean="0"/>
              <a:t> </a:t>
            </a:r>
            <a:r>
              <a:rPr lang="cs-CZ" sz="2800" dirty="0"/>
              <a:t>navykat, </a:t>
            </a:r>
            <a:r>
              <a:rPr lang="cs-CZ" sz="2800" dirty="0" smtClean="0"/>
              <a:t>navyknout</a:t>
            </a:r>
          </a:p>
          <a:p>
            <a:r>
              <a:rPr lang="cs-CZ" sz="2800" dirty="0" smtClean="0"/>
              <a:t> návyk</a:t>
            </a:r>
          </a:p>
          <a:p>
            <a:r>
              <a:rPr lang="cs-CZ" sz="2800" dirty="0" smtClean="0"/>
              <a:t> </a:t>
            </a:r>
            <a:r>
              <a:rPr lang="cs-CZ" sz="2800" dirty="0"/>
              <a:t>odvykat, </a:t>
            </a:r>
            <a:r>
              <a:rPr lang="cs-CZ" sz="2800" dirty="0" smtClean="0"/>
              <a:t>odvyknout</a:t>
            </a:r>
          </a:p>
          <a:p>
            <a:r>
              <a:rPr lang="cs-CZ" sz="2800" dirty="0" smtClean="0"/>
              <a:t> </a:t>
            </a:r>
            <a:r>
              <a:rPr lang="cs-CZ" sz="2800" dirty="0"/>
              <a:t>obvyklý</a:t>
            </a:r>
            <a:r>
              <a:rPr lang="cs-CZ" sz="2800" dirty="0" smtClean="0"/>
              <a:t> </a:t>
            </a:r>
            <a:endParaRPr lang="cs-CZ" sz="36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ŽVÝKAT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sz="3200" dirty="0" smtClean="0"/>
              <a:t>žvýkací</a:t>
            </a:r>
            <a:endParaRPr lang="cs-CZ" sz="3200" dirty="0"/>
          </a:p>
          <a:p>
            <a:r>
              <a:rPr lang="cs-CZ" sz="3200" dirty="0" smtClean="0"/>
              <a:t> přežvykovat</a:t>
            </a:r>
            <a:endParaRPr lang="cs-CZ" sz="3200" dirty="0"/>
          </a:p>
          <a:p>
            <a:r>
              <a:rPr lang="cs-CZ" sz="3200" dirty="0" smtClean="0"/>
              <a:t> přežvýkavec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žvýkačka</a:t>
            </a:r>
          </a:p>
        </p:txBody>
      </p:sp>
      <p:pic>
        <p:nvPicPr>
          <p:cNvPr id="1027" name="Picture 3" descr="C:\Users\jaja\AppData\Local\Microsoft\Windows\Temporary Internet Files\Content.IE5\BE5YNGL7\MC90023211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963016"/>
            <a:ext cx="1944216" cy="246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VYDRA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>
            <a:normAutofit/>
          </a:bodyPr>
          <a:lstStyle/>
          <a:p>
            <a:r>
              <a:rPr lang="cs-CZ" sz="3200" dirty="0"/>
              <a:t> </a:t>
            </a:r>
            <a:r>
              <a:rPr lang="cs-CZ" sz="3200" dirty="0" smtClean="0"/>
              <a:t>vydří</a:t>
            </a:r>
          </a:p>
          <a:p>
            <a:r>
              <a:rPr lang="cs-CZ" sz="3200" dirty="0" smtClean="0"/>
              <a:t> vydrovka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Povydří</a:t>
            </a:r>
            <a:r>
              <a:rPr lang="cs-CZ" sz="3200" dirty="0" smtClean="0"/>
              <a:t> </a:t>
            </a:r>
            <a:endParaRPr lang="cs-CZ" sz="4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VÝR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endParaRPr lang="cs-CZ" sz="3200" dirty="0"/>
          </a:p>
        </p:txBody>
      </p:sp>
      <p:pic>
        <p:nvPicPr>
          <p:cNvPr id="2050" name="Picture 2" descr="C:\Users\jaja\AppData\Local\Microsoft\Windows\Temporary Internet Files\Content.IE5\TBY1IBRO\MC90033795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316018" cy="227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aja\AppData\Local\Microsoft\Windows\Temporary Internet Files\Content.IE5\7PE1KNI5\MP900448377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4100726" cy="434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VYŽLE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POVYK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</a:t>
            </a:r>
            <a:r>
              <a:rPr lang="cs-CZ" sz="4000" dirty="0" smtClean="0"/>
              <a:t>povykovat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VÝHEŇ</a:t>
            </a:r>
            <a:endParaRPr lang="cs-CZ" sz="6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499992" cy="92779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z="2800" b="1" dirty="0" smtClean="0"/>
              <a:t>SLOVA S PŘEDPONOU</a:t>
            </a:r>
          </a:p>
          <a:p>
            <a:r>
              <a:rPr lang="cs-CZ" sz="2800" b="1" dirty="0" smtClean="0"/>
              <a:t> </a:t>
            </a:r>
            <a:r>
              <a:rPr lang="cs-CZ" sz="4000" b="1" dirty="0" smtClean="0"/>
              <a:t>VY A VÝ</a:t>
            </a:r>
            <a:endParaRPr lang="cs-CZ" sz="4000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508104" y="2060848"/>
            <a:ext cx="4041775" cy="3993307"/>
          </a:xfrm>
        </p:spPr>
        <p:txBody>
          <a:bodyPr>
            <a:normAutofit/>
          </a:bodyPr>
          <a:lstStyle/>
          <a:p>
            <a:r>
              <a:rPr lang="cs-CZ" sz="4800" dirty="0" smtClean="0"/>
              <a:t>Vyškov</a:t>
            </a:r>
          </a:p>
          <a:p>
            <a:r>
              <a:rPr lang="cs-CZ" sz="4800" dirty="0" smtClean="0"/>
              <a:t> Výtoň </a:t>
            </a:r>
            <a:endParaRPr lang="cs-CZ" sz="6000" dirty="0"/>
          </a:p>
        </p:txBody>
      </p:sp>
      <p:pic>
        <p:nvPicPr>
          <p:cNvPr id="3074" name="Picture 2" descr="C:\Users\jaja\AppData\Local\Microsoft\Windows\Temporary Internet Files\Content.IE5\7PE1KNI5\MM90023649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04" y="2636912"/>
            <a:ext cx="3848428" cy="309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Živly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15</TotalTime>
  <Words>442</Words>
  <Application>Microsoft Office PowerPoint</Application>
  <PresentationFormat>Předvádění na obrazovce (4:3)</PresentationFormat>
  <Paragraphs>92</Paragraphs>
  <Slides>13</Slides>
  <Notes>0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Tvrdý obal</vt:lpstr>
      <vt:lpstr>Prezentace aplikace PowerPoint</vt:lpstr>
      <vt:lpstr>Anotace:</vt:lpstr>
      <vt:lpstr>Vyjmenovaná slova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Řešení: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</dc:title>
  <dc:creator>ucitel</dc:creator>
  <cp:lastModifiedBy>ucitel</cp:lastModifiedBy>
  <cp:revision>11</cp:revision>
  <dcterms:created xsi:type="dcterms:W3CDTF">2011-11-26T09:10:59Z</dcterms:created>
  <dcterms:modified xsi:type="dcterms:W3CDTF">2013-10-15T11:42:57Z</dcterms:modified>
</cp:coreProperties>
</file>