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5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VS%20po%20Z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ffice.microsoft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Obrázek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49" y="5194635"/>
            <a:ext cx="5408613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331" name="Group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894428"/>
              </p:ext>
            </p:extLst>
          </p:nvPr>
        </p:nvGraphicFramePr>
        <p:xfrm>
          <a:off x="827088" y="692150"/>
          <a:ext cx="7488237" cy="4105278"/>
        </p:xfrm>
        <a:graphic>
          <a:graphicData uri="http://schemas.openxmlformats.org/drawingml/2006/table">
            <a:tbl>
              <a:tblPr/>
              <a:tblGrid>
                <a:gridCol w="7488237"/>
              </a:tblGrid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Škola:           ZŠ </a:t>
                      </a:r>
                      <a:r>
                        <a:rPr kumimoji="0" lang="cs-CZ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Hýskov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, Školní 112, </a:t>
                      </a:r>
                      <a:r>
                        <a:rPr kumimoji="0" lang="cs-CZ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Hýskov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Autor:            Mgr. Jarmila Kolářová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Název:           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VY_32_INOVACE_2C_11_VS 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po 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Z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Téma:            </a:t>
                      </a: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Český jazyk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Datum tvorby:          4.12.2011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Číslo projektu:          CZ.1.07/1.4.00/21.2485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964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Anotace:</a:t>
            </a:r>
            <a:endParaRPr lang="cs-CZ" dirty="0"/>
          </a:p>
        </p:txBody>
      </p:sp>
      <p:sp>
        <p:nvSpPr>
          <p:cNvPr id="5" name="Zástupný symbol pro obsah 2"/>
          <p:cNvSpPr>
            <a:spLocks noGrp="1"/>
          </p:cNvSpPr>
          <p:nvPr>
            <p:ph idx="1"/>
          </p:nvPr>
        </p:nvSpPr>
        <p:spPr>
          <a:xfrm>
            <a:off x="251520" y="1124744"/>
            <a:ext cx="8686800" cy="558924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Materiál je určený pro žáky 4. ročníku, předmět </a:t>
            </a:r>
            <a:r>
              <a:rPr lang="cs-CZ" dirty="0"/>
              <a:t>Č</a:t>
            </a:r>
            <a:r>
              <a:rPr lang="cs-CZ" dirty="0" smtClean="0"/>
              <a:t>eský jazyk – vyjmenovaná slova po Z.</a:t>
            </a:r>
          </a:p>
          <a:p>
            <a:pPr marL="0" indent="0" eaLnBrk="1" hangingPunct="1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Jedná se o prezentaci na interaktivní tabuli.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Prezentace je určena jako pomůcka při výkladu nového učiva.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4 - 5 je výklad řady vyjmenovaných slov i se slovy příbuznými.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6 žák hledá v </a:t>
            </a:r>
            <a:r>
              <a:rPr lang="cs-CZ" dirty="0" err="1" smtClean="0"/>
              <a:t>osmisměrce</a:t>
            </a:r>
            <a:r>
              <a:rPr lang="cs-CZ" dirty="0" smtClean="0"/>
              <a:t> slovy z řady vyjmenovaných slov po Z. Vyškrtává je pomocí pera v prezentaci </a:t>
            </a:r>
            <a:r>
              <a:rPr lang="cs-CZ" dirty="0" err="1" smtClean="0"/>
              <a:t>Powerpoint</a:t>
            </a:r>
            <a:r>
              <a:rPr lang="cs-CZ" dirty="0" smtClean="0"/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7 žák doplňuje vynechaná písmena v řadě vyjmenovaných slov, upevňuje si tak učivo.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8 naleznete řešení úloh.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K prezentaci je možno využít pracovní list: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Pomůcky: interaktivní tabule, interaktivní pero.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Materiál je určen k interaktivní výuce. </a:t>
            </a:r>
          </a:p>
        </p:txBody>
      </p:sp>
      <p:sp>
        <p:nvSpPr>
          <p:cNvPr id="4" name="Obdélník s odříznutým jedním rohem 3">
            <a:hlinkClick r:id="rId2" action="ppaction://hlinkfile"/>
          </p:cNvPr>
          <p:cNvSpPr/>
          <p:nvPr/>
        </p:nvSpPr>
        <p:spPr>
          <a:xfrm>
            <a:off x="6012160" y="4797152"/>
            <a:ext cx="864096" cy="936104"/>
          </a:xfrm>
          <a:prstGeom prst="snip1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dirty="0" smtClean="0">
                <a:solidFill>
                  <a:schemeClr val="tx1"/>
                </a:solidFill>
              </a:rPr>
              <a:t>Odkaz na </a:t>
            </a:r>
            <a:r>
              <a:rPr lang="cs-CZ" sz="1200" dirty="0" err="1" smtClean="0">
                <a:solidFill>
                  <a:schemeClr val="tx1"/>
                </a:solidFill>
              </a:rPr>
              <a:t>prac.list</a:t>
            </a:r>
            <a:endParaRPr lang="cs-CZ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4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Vyjmenovaná slova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cs-CZ" sz="15000" b="1" dirty="0" smtClean="0"/>
              <a:t>Z</a:t>
            </a:r>
            <a:endParaRPr lang="cs-CZ" sz="15000" b="1" dirty="0"/>
          </a:p>
        </p:txBody>
      </p:sp>
    </p:spTree>
    <p:extLst>
      <p:ext uri="{BB962C8B-B14F-4D97-AF65-F5344CB8AC3E}">
        <p14:creationId xmlns:p14="http://schemas.microsoft.com/office/powerpoint/2010/main" val="18904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BRZY</a:t>
            </a:r>
            <a:endParaRPr lang="cs-CZ" sz="60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JAZYK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940152" y="2060848"/>
            <a:ext cx="3106688" cy="3993307"/>
          </a:xfrm>
        </p:spPr>
        <p:txBody>
          <a:bodyPr>
            <a:normAutofit/>
          </a:bodyPr>
          <a:lstStyle/>
          <a:p>
            <a:r>
              <a:rPr lang="cs-CZ" sz="3200" dirty="0" smtClean="0"/>
              <a:t> jazýček</a:t>
            </a:r>
            <a:endParaRPr lang="cs-CZ" sz="3200" dirty="0"/>
          </a:p>
          <a:p>
            <a:r>
              <a:rPr lang="cs-CZ" sz="3200" dirty="0" smtClean="0"/>
              <a:t> jazykozpyt</a:t>
            </a:r>
            <a:endParaRPr lang="cs-CZ" sz="3200" dirty="0"/>
          </a:p>
          <a:p>
            <a:r>
              <a:rPr lang="cs-CZ" sz="3200" dirty="0" smtClean="0"/>
              <a:t> jazykověda</a:t>
            </a:r>
            <a:endParaRPr lang="cs-CZ" sz="3200" dirty="0"/>
          </a:p>
          <a:p>
            <a:r>
              <a:rPr lang="cs-CZ" sz="3200" dirty="0" smtClean="0"/>
              <a:t> dvojjazyčný</a:t>
            </a:r>
          </a:p>
          <a:p>
            <a:r>
              <a:rPr lang="cs-CZ" sz="3200" dirty="0" smtClean="0"/>
              <a:t> </a:t>
            </a:r>
            <a:r>
              <a:rPr lang="cs-CZ" sz="3200" dirty="0"/>
              <a:t>jazylka</a:t>
            </a:r>
          </a:p>
        </p:txBody>
      </p:sp>
      <p:pic>
        <p:nvPicPr>
          <p:cNvPr id="1026" name="Picture 2" descr="C:\Users\jaja\AppData\Local\Microsoft\Windows\Temporary Internet Files\Content.IE5\ST9GFR7G\MP90042760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852936"/>
            <a:ext cx="4015085" cy="3842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40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NAZÝVAT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/>
          <a:lstStyle/>
          <a:p>
            <a:r>
              <a:rPr lang="cs-CZ" dirty="0" smtClean="0"/>
              <a:t> </a:t>
            </a:r>
            <a:r>
              <a:rPr lang="cs-CZ" sz="3200" dirty="0" smtClean="0"/>
              <a:t>vyzývat</a:t>
            </a:r>
            <a:endParaRPr lang="cs-CZ" sz="3200" dirty="0"/>
          </a:p>
          <a:p>
            <a:r>
              <a:rPr lang="cs-CZ" sz="3200" dirty="0" smtClean="0"/>
              <a:t> vyzývavý</a:t>
            </a:r>
          </a:p>
          <a:p>
            <a:r>
              <a:rPr lang="cs-CZ" sz="3200" dirty="0" smtClean="0"/>
              <a:t> vzývat</a:t>
            </a:r>
          </a:p>
          <a:p>
            <a:r>
              <a:rPr lang="cs-CZ" sz="3200" dirty="0"/>
              <a:t> </a:t>
            </a:r>
            <a:r>
              <a:rPr lang="cs-CZ" sz="3200" dirty="0" smtClean="0"/>
              <a:t>ozývat </a:t>
            </a:r>
            <a:r>
              <a:rPr lang="cs-CZ" sz="3200" dirty="0"/>
              <a:t>se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 vert="horz" lIns="91440" tIns="45720" rIns="91440" bIns="45720" rtlCol="0" anchor="b">
            <a:normAutofit lnSpcReduction="10000"/>
          </a:bodyPr>
          <a:lstStyle/>
          <a:p>
            <a:r>
              <a:rPr lang="cs-CZ" sz="6000" smtClean="0"/>
              <a:t>RUZYNĚ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dirty="0" smtClean="0"/>
              <a:t> </a:t>
            </a:r>
            <a:endParaRPr lang="cs-CZ" sz="3200" dirty="0"/>
          </a:p>
        </p:txBody>
      </p:sp>
      <p:pic>
        <p:nvPicPr>
          <p:cNvPr id="2050" name="Picture 2" descr="C:\Users\jaja\AppData\Local\Microsoft\Windows\Temporary Internet Files\Content.IE5\TBY1IBRO\MP90042761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276872"/>
            <a:ext cx="4718298" cy="37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33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5949280"/>
            <a:ext cx="8229600" cy="72008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Co je Ruzyně? tajenka ___________________________ </a:t>
            </a:r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620688"/>
            <a:ext cx="4402832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476672"/>
            <a:ext cx="8229600" cy="86409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i="1" dirty="0"/>
              <a:t>Najdi v </a:t>
            </a:r>
            <a:r>
              <a:rPr lang="cs-CZ" i="1" dirty="0" err="1"/>
              <a:t>osmisměrce</a:t>
            </a:r>
            <a:r>
              <a:rPr lang="cs-CZ" i="1" dirty="0"/>
              <a:t> 4 vyjmenovaná slova</a:t>
            </a:r>
            <a:r>
              <a:rPr lang="cs-CZ" i="1" dirty="0" smtClean="0"/>
              <a:t>,</a:t>
            </a:r>
          </a:p>
          <a:p>
            <a:pPr marL="0" indent="0">
              <a:buNone/>
            </a:pPr>
            <a:r>
              <a:rPr lang="cs-CZ" i="1" dirty="0"/>
              <a:t> </a:t>
            </a:r>
            <a:r>
              <a:rPr lang="cs-CZ" i="1" dirty="0" smtClean="0"/>
              <a:t>     </a:t>
            </a:r>
            <a:r>
              <a:rPr lang="cs-CZ" i="1" dirty="0"/>
              <a:t>slova vybarvi a vypiš je: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25364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251520" y="260648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8000" dirty="0"/>
              <a:t>__ R __ __, </a:t>
            </a:r>
            <a:endParaRPr lang="cs-CZ" sz="8000" dirty="0" smtClean="0"/>
          </a:p>
          <a:p>
            <a:r>
              <a:rPr lang="cs-CZ" sz="8000" dirty="0" smtClean="0"/>
              <a:t>__ </a:t>
            </a:r>
            <a:r>
              <a:rPr lang="cs-CZ" sz="8000" dirty="0"/>
              <a:t>A __ __ __, </a:t>
            </a:r>
            <a:endParaRPr lang="cs-CZ" sz="8000" dirty="0" smtClean="0"/>
          </a:p>
          <a:p>
            <a:r>
              <a:rPr lang="cs-CZ" sz="8000" dirty="0" smtClean="0"/>
              <a:t>N </a:t>
            </a:r>
            <a:r>
              <a:rPr lang="cs-CZ" sz="8000" dirty="0"/>
              <a:t>__ __ __ __ __ T, </a:t>
            </a:r>
            <a:endParaRPr lang="cs-CZ" sz="8000" dirty="0" smtClean="0"/>
          </a:p>
          <a:p>
            <a:r>
              <a:rPr lang="cs-CZ" sz="8000" dirty="0" smtClean="0"/>
              <a:t>__ </a:t>
            </a:r>
            <a:r>
              <a:rPr lang="cs-CZ" sz="8000" dirty="0"/>
              <a:t>U __ __ __ __</a:t>
            </a:r>
          </a:p>
        </p:txBody>
      </p:sp>
    </p:spTree>
    <p:extLst>
      <p:ext uri="{BB962C8B-B14F-4D97-AF65-F5344CB8AC3E}">
        <p14:creationId xmlns:p14="http://schemas.microsoft.com/office/powerpoint/2010/main" val="271013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600" dirty="0" smtClean="0"/>
              <a:t>Řešení:</a:t>
            </a:r>
            <a:endParaRPr lang="cs-CZ" sz="3600" dirty="0"/>
          </a:p>
        </p:txBody>
      </p:sp>
      <p:pic>
        <p:nvPicPr>
          <p:cNvPr id="3" name="obrázek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04664"/>
            <a:ext cx="29718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bdélník 3"/>
          <p:cNvSpPr/>
          <p:nvPr/>
        </p:nvSpPr>
        <p:spPr>
          <a:xfrm>
            <a:off x="4121549" y="515719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dirty="0"/>
              <a:t>Co je Ruzyně? tajenka </a:t>
            </a:r>
          </a:p>
          <a:p>
            <a:r>
              <a:rPr lang="cs-CZ" dirty="0"/>
              <a:t>Letiště v Praze </a:t>
            </a:r>
          </a:p>
        </p:txBody>
      </p:sp>
      <p:sp>
        <p:nvSpPr>
          <p:cNvPr id="5" name="Obdélník 4"/>
          <p:cNvSpPr/>
          <p:nvPr/>
        </p:nvSpPr>
        <p:spPr>
          <a:xfrm>
            <a:off x="755576" y="3232850"/>
            <a:ext cx="4007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/>
              <a:t>­BRZY, JAZYK, NAZÝVAT, RUZYNĚ</a:t>
            </a:r>
          </a:p>
        </p:txBody>
      </p:sp>
    </p:spTree>
    <p:extLst>
      <p:ext uri="{BB962C8B-B14F-4D97-AF65-F5344CB8AC3E}">
        <p14:creationId xmlns:p14="http://schemas.microsoft.com/office/powerpoint/2010/main" val="2679745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z="2000" dirty="0" smtClean="0"/>
              <a:t>Ilustrace </a:t>
            </a:r>
            <a:r>
              <a:rPr lang="cs-CZ" sz="2000" dirty="0" smtClean="0">
                <a:hlinkClick r:id="rId2"/>
              </a:rPr>
              <a:t>www.office.microsoft.com</a:t>
            </a:r>
            <a:endParaRPr lang="cs-CZ" sz="2000" dirty="0" smtClean="0"/>
          </a:p>
          <a:p>
            <a:r>
              <a:rPr lang="cs-CZ" sz="2000" dirty="0" err="1" smtClean="0"/>
              <a:t>Osmisměrka</a:t>
            </a:r>
            <a:r>
              <a:rPr lang="cs-CZ" sz="2000" dirty="0" smtClean="0"/>
              <a:t> – vlastní tvorba</a:t>
            </a:r>
            <a:endParaRPr lang="cs-CZ" sz="2000" dirty="0"/>
          </a:p>
          <a:p>
            <a:pPr eaLnBrk="1" hangingPunct="1"/>
            <a:endParaRPr lang="cs-CZ" sz="2000" dirty="0" smtClean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POUŽITÉ ZDROJE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108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vrdý obal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Tvrdý obal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Tvrdý obal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25</TotalTime>
  <Words>242</Words>
  <Application>Microsoft Office PowerPoint</Application>
  <PresentationFormat>Předvádění na obrazovce (4:3)</PresentationFormat>
  <Paragraphs>50</Paragraphs>
  <Slides>9</Slides>
  <Notes>0</Notes>
  <HiddenSlides>3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Tvrdý obal</vt:lpstr>
      <vt:lpstr>Prezentace aplikace PowerPoint</vt:lpstr>
      <vt:lpstr>Anotace:</vt:lpstr>
      <vt:lpstr>Vyjmenovaná slova</vt:lpstr>
      <vt:lpstr>Prezentace aplikace PowerPoint</vt:lpstr>
      <vt:lpstr>Prezentace aplikace PowerPoint</vt:lpstr>
      <vt:lpstr>Prezentace aplikace PowerPoint</vt:lpstr>
      <vt:lpstr>Prezentace aplikace PowerPoint</vt:lpstr>
      <vt:lpstr>Řešení:</vt:lpstr>
      <vt:lpstr>POUŽITÉ 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</dc:title>
  <dc:creator>ucitel</dc:creator>
  <cp:lastModifiedBy>ucitel</cp:lastModifiedBy>
  <cp:revision>14</cp:revision>
  <dcterms:created xsi:type="dcterms:W3CDTF">2011-11-26T09:10:59Z</dcterms:created>
  <dcterms:modified xsi:type="dcterms:W3CDTF">2013-10-15T11:45:29Z</dcterms:modified>
</cp:coreProperties>
</file>