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9" r:id="rId5"/>
    <p:sldId id="260" r:id="rId6"/>
    <p:sldId id="261" r:id="rId7"/>
    <p:sldId id="262" r:id="rId8"/>
    <p:sldId id="258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F8223-922B-4DD8-8DA0-2B4A9CD3D85C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91E04-C249-44C7-8520-17F0217EA4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Wheat_close-up.JPG" TargetMode="External"/><Relationship Id="rId2" Type="http://schemas.openxmlformats.org/officeDocument/2006/relationships/hyperlink" Target="http://cs.wikipedia.org/wiki/Soubor:Wild_ry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ons.wikimedia.org/wiki/File:Escourgeon-Hordeum_vulgare_subsp._vulgare.jpg?uselang=cs" TargetMode="External"/><Relationship Id="rId5" Type="http://schemas.openxmlformats.org/officeDocument/2006/relationships/hyperlink" Target="http://commons.wikimedia.org/wiki/File:Kisoroszi,_zraj&#237;c&#237;_kuku&#345;ice.JPG?uselang=cs" TargetMode="External"/><Relationship Id="rId4" Type="http://schemas.openxmlformats.org/officeDocument/2006/relationships/hyperlink" Target="http://cs.wikipedia.org/wiki/Soubor:Avena-sativa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e.wikipedia.org/w/index.php?title=Datei:Mischbrot-1.jpg&amp;filetimestamp=20060225011332" TargetMode="External"/><Relationship Id="rId2" Type="http://schemas.openxmlformats.org/officeDocument/2006/relationships/hyperlink" Target="http://cs.wikipedia.org/wiki/Soubor:Popcorn0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e.wikipedia.org/w/index.php?title=Datei:Weizenbier.jpg&amp;filetimestamp=20050501114841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Oatmealraisins2.jpg" TargetMode="External"/><Relationship Id="rId2" Type="http://schemas.openxmlformats.org/officeDocument/2006/relationships/hyperlink" Target="http://commons.wikimedia.org/wiki/File:Potato_Starch.JPG?uselang=c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září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Aktivita slouží k procvičení probraného učiva o obilninách.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3" descr="C:\Users\Viktor\Desktop\302px-Weizenbi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2857520" cy="4500594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800px-Potato_Star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714488"/>
            <a:ext cx="3000396" cy="3786214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3" descr="C:\Users\Viktor\Desktop\ovesnejvločk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10" y="1785926"/>
            <a:ext cx="3714776" cy="3786214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357166"/>
            <a:ext cx="8429684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http://cs.wikipedia.org/wiki/Soubor:Wild_rye.jpg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http://cs.wikipedia.org/wiki/Soubor:Wheat_close-up.JPG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http://cs.wikipedia.org/wiki/Soubor:Avena-sativa.jpg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http://commons.wikimedia.org/wiki/File:Kisoroszi,_zrající_kukuřice.JPG?uselang=cs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6"/>
              </a:rPr>
              <a:t>http://commons.wikimedia.org/wiki/File:Escourgeon-Hordeum_vulgare_subsp._vulgare.jpg?uselang=cs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http://cs.wikipedia.org/wiki/Soubor:Popcorn02.jpg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http://de.</a:t>
            </a:r>
            <a:r>
              <a:rPr lang="cs-CZ" dirty="0" err="1" smtClean="0">
                <a:hlinkClick r:id="rId3"/>
              </a:rPr>
              <a:t>wikipedia.org</a:t>
            </a:r>
            <a:r>
              <a:rPr lang="cs-CZ" dirty="0" smtClean="0">
                <a:hlinkClick r:id="rId3"/>
              </a:rPr>
              <a:t>/w/index.</a:t>
            </a:r>
            <a:r>
              <a:rPr lang="cs-CZ" dirty="0" err="1" smtClean="0">
                <a:hlinkClick r:id="rId3"/>
              </a:rPr>
              <a:t>php</a:t>
            </a:r>
            <a:r>
              <a:rPr lang="cs-CZ" dirty="0" smtClean="0">
                <a:hlinkClick r:id="rId3"/>
              </a:rPr>
              <a:t>?</a:t>
            </a:r>
            <a:r>
              <a:rPr lang="cs-CZ" dirty="0" err="1" smtClean="0">
                <a:hlinkClick r:id="rId3"/>
              </a:rPr>
              <a:t>title</a:t>
            </a:r>
            <a:r>
              <a:rPr lang="cs-CZ" dirty="0" smtClean="0">
                <a:hlinkClick r:id="rId3"/>
              </a:rPr>
              <a:t>=</a:t>
            </a:r>
            <a:r>
              <a:rPr lang="cs-CZ" dirty="0" err="1" smtClean="0">
                <a:hlinkClick r:id="rId3"/>
              </a:rPr>
              <a:t>Datei</a:t>
            </a:r>
            <a:r>
              <a:rPr lang="cs-CZ" dirty="0" smtClean="0">
                <a:hlinkClick r:id="rId3"/>
              </a:rPr>
              <a:t>:</a:t>
            </a:r>
            <a:r>
              <a:rPr lang="cs-CZ" dirty="0" err="1" smtClean="0">
                <a:hlinkClick r:id="rId3"/>
              </a:rPr>
              <a:t>Mischbrot</a:t>
            </a:r>
            <a:r>
              <a:rPr lang="cs-CZ" dirty="0" smtClean="0">
                <a:hlinkClick r:id="rId3"/>
              </a:rPr>
              <a:t>-1.jpg&amp;</a:t>
            </a:r>
            <a:r>
              <a:rPr lang="cs-CZ" dirty="0" err="1" smtClean="0">
                <a:hlinkClick r:id="rId3"/>
              </a:rPr>
              <a:t>filetimestamp</a:t>
            </a:r>
            <a:r>
              <a:rPr lang="cs-CZ" dirty="0" smtClean="0">
                <a:hlinkClick r:id="rId3"/>
              </a:rPr>
              <a:t>=20060225011332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http://de.</a:t>
            </a:r>
            <a:r>
              <a:rPr lang="cs-CZ" dirty="0" err="1" smtClean="0">
                <a:hlinkClick r:id="rId4"/>
              </a:rPr>
              <a:t>wikipedia.org</a:t>
            </a:r>
            <a:r>
              <a:rPr lang="cs-CZ" dirty="0" smtClean="0">
                <a:hlinkClick r:id="rId4"/>
              </a:rPr>
              <a:t>/w/index.</a:t>
            </a:r>
            <a:r>
              <a:rPr lang="cs-CZ" dirty="0" err="1" smtClean="0">
                <a:hlinkClick r:id="rId4"/>
              </a:rPr>
              <a:t>php</a:t>
            </a:r>
            <a:r>
              <a:rPr lang="cs-CZ" dirty="0" smtClean="0">
                <a:hlinkClick r:id="rId4"/>
              </a:rPr>
              <a:t>?</a:t>
            </a:r>
            <a:r>
              <a:rPr lang="cs-CZ" dirty="0" err="1" smtClean="0">
                <a:hlinkClick r:id="rId4"/>
              </a:rPr>
              <a:t>title</a:t>
            </a:r>
            <a:r>
              <a:rPr lang="cs-CZ" dirty="0" smtClean="0">
                <a:hlinkClick r:id="rId4"/>
              </a:rPr>
              <a:t>=</a:t>
            </a:r>
            <a:r>
              <a:rPr lang="cs-CZ" dirty="0" err="1" smtClean="0">
                <a:hlinkClick r:id="rId4"/>
              </a:rPr>
              <a:t>Datei</a:t>
            </a:r>
            <a:r>
              <a:rPr lang="cs-CZ" dirty="0" smtClean="0">
                <a:hlinkClick r:id="rId4"/>
              </a:rPr>
              <a:t>:</a:t>
            </a:r>
            <a:r>
              <a:rPr lang="cs-CZ" dirty="0" err="1" smtClean="0">
                <a:hlinkClick r:id="rId4"/>
              </a:rPr>
              <a:t>Weizenbier.jpg</a:t>
            </a:r>
            <a:r>
              <a:rPr lang="cs-CZ" dirty="0" smtClean="0">
                <a:hlinkClick r:id="rId4"/>
              </a:rPr>
              <a:t>&amp;</a:t>
            </a:r>
            <a:r>
              <a:rPr lang="cs-CZ" dirty="0" err="1" smtClean="0">
                <a:hlinkClick r:id="rId4"/>
              </a:rPr>
              <a:t>filetimestamp</a:t>
            </a:r>
            <a:r>
              <a:rPr lang="cs-CZ" dirty="0" smtClean="0">
                <a:hlinkClick r:id="rId4"/>
              </a:rPr>
              <a:t>=20050501114841</a:t>
            </a:r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http://commons.wikimedia.org/wiki/File:Potato_Starch.JPG?uselang=cs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http://cs.wikipedia.org/wiki/Soubor:Oatmealraisins2.jpg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cs-CZ" b="1" dirty="0" smtClean="0"/>
              <a:t>Aktivita</a:t>
            </a:r>
            <a:br>
              <a:rPr lang="cs-CZ" b="1" dirty="0" smtClean="0"/>
            </a:br>
            <a:r>
              <a:rPr lang="cs-CZ" b="1" dirty="0" smtClean="0"/>
              <a:t>(obilniny)</a:t>
            </a:r>
            <a:endParaRPr lang="cs-CZ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642910" y="357166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VY_32_INOVACE_02_AKTIVITA ( OBILNINY)</a:t>
            </a:r>
            <a:endParaRPr lang="cs-CZ" dirty="0"/>
          </a:p>
        </p:txBody>
      </p:sp>
      <p:pic>
        <p:nvPicPr>
          <p:cNvPr id="5" name="Obrázek 4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86256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6" name="Picture 3" descr="C:\Users\Viktor\Desktop\žito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523475" y="1833923"/>
            <a:ext cx="4071966" cy="3690221"/>
          </a:xfrm>
          <a:prstGeom prst="rect">
            <a:avLst/>
          </a:prstGeom>
          <a:noFill/>
        </p:spPr>
      </p:pic>
      <p:sp>
        <p:nvSpPr>
          <p:cNvPr id="15" name="Zaoblený obdélník 14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6" name="Zaoblený obdélník 15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7" name="Zaoblený obdélník 16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8" name="Zaoblený obdélník 17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9" name="Zaoblený obdélník 18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4" descr="C:\Users\Viktor\Desktop\pšenice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3214710" cy="4429156"/>
          </a:xfrm>
          <a:prstGeom prst="rect">
            <a:avLst/>
          </a:prstGeom>
          <a:noFill/>
        </p:spPr>
      </p:pic>
      <p:sp>
        <p:nvSpPr>
          <p:cNvPr id="11" name="Zaoblený obdélník 10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5" name="Zaoblený obdélník 14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ove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3071834" cy="4643470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kukuric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3000396" cy="4429156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3" descr="C:\Users\Viktor\Desktop\ječme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3429024" cy="4572032"/>
          </a:xfrm>
          <a:prstGeom prst="rect">
            <a:avLst/>
          </a:prstGeom>
          <a:noFill/>
        </p:spPr>
      </p:pic>
      <p:sp>
        <p:nvSpPr>
          <p:cNvPr id="10" name="Zaoblený obdélník 9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Přiřaď obrázek ke správnému názvu</a:t>
            </a:r>
            <a:endParaRPr lang="cs-CZ" sz="3200" b="1" dirty="0"/>
          </a:p>
        </p:txBody>
      </p:sp>
      <p:pic>
        <p:nvPicPr>
          <p:cNvPr id="4" name="Picture 2" descr="C:\Users\Viktor\Desktop\800px-Popcorn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785926"/>
            <a:ext cx="3214710" cy="3929090"/>
          </a:xfrm>
          <a:prstGeom prst="rect">
            <a:avLst/>
          </a:prstGeom>
          <a:noFill/>
        </p:spPr>
      </p:pic>
      <p:sp>
        <p:nvSpPr>
          <p:cNvPr id="9" name="Zaoblený obdélník 8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800px-Mischbro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3643338" cy="3643338"/>
          </a:xfrm>
          <a:prstGeom prst="rect">
            <a:avLst/>
          </a:prstGeom>
          <a:noFill/>
        </p:spPr>
      </p:pic>
      <p:sp>
        <p:nvSpPr>
          <p:cNvPr id="11" name="Zaoblený obdélník 10"/>
          <p:cNvSpPr/>
          <p:nvPr/>
        </p:nvSpPr>
        <p:spPr>
          <a:xfrm>
            <a:off x="5214942" y="1500174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Oves setý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5214942" y="2428868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Kukuřice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214942" y="3357562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Žito seté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5214942" y="4286256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Ječmen dvouřadý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5" name="Zaoblený obdélník 14"/>
          <p:cNvSpPr/>
          <p:nvPr/>
        </p:nvSpPr>
        <p:spPr>
          <a:xfrm>
            <a:off x="5214942" y="5214950"/>
            <a:ext cx="3214710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Pšenice setá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233</Words>
  <Application>Microsoft Office PowerPoint</Application>
  <PresentationFormat>Předvádění na obrazovce 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Motiv sady Office</vt:lpstr>
      <vt:lpstr>Snímek 1</vt:lpstr>
      <vt:lpstr>Aktivita (obilniny)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Přiřaď obrázek ke správnému názvu</vt:lpstr>
      <vt:lpstr>Klepni na správný název</vt:lpstr>
      <vt:lpstr>Klepni na správný název</vt:lpstr>
      <vt:lpstr>Klepni na správný název</vt:lpstr>
      <vt:lpstr>Klepni na správný název</vt:lpstr>
      <vt:lpstr>Snímek 13</vt:lpstr>
      <vt:lpstr>Snímek 14</vt:lpstr>
      <vt:lpstr>Snímek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Obilniny (podpora pro výuku)</dc:title>
  <dc:creator>Viktor</dc:creator>
  <cp:lastModifiedBy>Viktor</cp:lastModifiedBy>
  <cp:revision>9</cp:revision>
  <dcterms:created xsi:type="dcterms:W3CDTF">2011-12-17T17:50:16Z</dcterms:created>
  <dcterms:modified xsi:type="dcterms:W3CDTF">2012-01-03T14:39:20Z</dcterms:modified>
</cp:coreProperties>
</file>