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</a:t>
          </a:r>
          <a:r>
            <a:rPr lang="cs-CZ" dirty="0" smtClean="0"/>
            <a:t>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VY_32_INOVACE_7C_01_Téma_Naše_obec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6667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6667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13333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13333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Mgr. Karolina </a:t>
          </a:r>
          <a:r>
            <a:rPr lang="cs-CZ" sz="1600" kern="1200" dirty="0" smtClean="0"/>
            <a:t>Pátková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20000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2000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VY_32_INOVACE_7C_01_Téma_Naše_obec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26667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26667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Prvouka 3. třída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33333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33333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hade val="25000"/>
                <a:satMod val="250000"/>
              </a:schemeClr>
            </a:gs>
            <a:gs pos="68000">
              <a:schemeClr val="accent6">
                <a:alpha val="90000"/>
                <a:hueOff val="0"/>
                <a:satOff val="0"/>
                <a:lumOff val="0"/>
                <a:alphaOff val="-40000"/>
                <a:tint val="86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6">
              <a:alpha val="90000"/>
              <a:hueOff val="0"/>
              <a:satOff val="0"/>
              <a:lumOff val="0"/>
              <a:alphaOff val="-4000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apy.cz/s/63g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167612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Povídání o obci, v které žijeme. Žáci určují kraj a zemi, kde leží naše obec, připomenou si sousední státy, rozlišují rozdíl mezi městem a vesnicí.</a:t>
            </a:r>
          </a:p>
          <a:p>
            <a:pPr marL="0" indent="0">
              <a:buNone/>
            </a:pPr>
            <a:r>
              <a:rPr lang="cs-CZ" dirty="0" smtClean="0"/>
              <a:t>Podle odkazu pracují s leteckou mapou naší obce, určují světové strany a říkají názvy okolních obcí.</a:t>
            </a:r>
          </a:p>
          <a:p>
            <a:pPr marL="0" indent="0">
              <a:buNone/>
            </a:pPr>
            <a:r>
              <a:rPr lang="cs-CZ" dirty="0" smtClean="0"/>
              <a:t>Na fotografiích si ukazují známá místa naší obce i jejího okolí, jmenují i další taková místa.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2148848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>
                <a:solidFill>
                  <a:schemeClr val="accent1">
                    <a:lumMod val="75000"/>
                  </a:schemeClr>
                </a:solidFill>
              </a:rPr>
              <a:t>NAŠE  OBEC</a:t>
            </a:r>
            <a:endParaRPr lang="cs-CZ" sz="8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6992"/>
            <a:ext cx="8229600" cy="29676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Police nad Metují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99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Odpovídejte na otázky: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Jak se nazývá náš kraj?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</a:t>
            </a:r>
            <a:r>
              <a:rPr lang="cs-CZ" sz="3200" dirty="0" smtClean="0">
                <a:solidFill>
                  <a:srgbClr val="C00000"/>
                </a:solidFill>
              </a:rPr>
              <a:t>Královehradecký.</a:t>
            </a:r>
          </a:p>
          <a:p>
            <a:pPr marL="0" indent="0">
              <a:buNone/>
            </a:pPr>
            <a:r>
              <a:rPr lang="cs-CZ" sz="3200" dirty="0" smtClean="0"/>
              <a:t>V jaké zemi leží naše obec?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</a:t>
            </a:r>
            <a:r>
              <a:rPr lang="cs-CZ" sz="3200" dirty="0" smtClean="0">
                <a:solidFill>
                  <a:srgbClr val="C00000"/>
                </a:solidFill>
              </a:rPr>
              <a:t>V České republice.</a:t>
            </a:r>
          </a:p>
          <a:p>
            <a:pPr marL="0" indent="0">
              <a:buNone/>
            </a:pPr>
            <a:r>
              <a:rPr lang="cs-CZ" sz="3200" dirty="0" smtClean="0"/>
              <a:t>Názvy sousedních států: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</a:t>
            </a:r>
            <a:r>
              <a:rPr lang="cs-CZ" sz="3200" dirty="0" smtClean="0">
                <a:solidFill>
                  <a:srgbClr val="C00000"/>
                </a:solidFill>
              </a:rPr>
              <a:t>Slovensko, Polsko, Německo, Rakousko</a:t>
            </a:r>
          </a:p>
          <a:p>
            <a:pPr marL="0" indent="0">
              <a:buNone/>
            </a:pPr>
            <a:r>
              <a:rPr lang="cs-CZ" sz="3200" dirty="0" smtClean="0"/>
              <a:t>Naše obec je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vesnice   -    město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1403648" y="5733256"/>
            <a:ext cx="1656184" cy="57606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1525216" y="5733256"/>
            <a:ext cx="1534616" cy="57606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707904" y="6165304"/>
            <a:ext cx="1224136" cy="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670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Podívejte se na mapu naší obce a jejího okolí:  </a:t>
            </a:r>
          </a:p>
          <a:p>
            <a:pPr marL="0" indent="0">
              <a:buNone/>
            </a:pPr>
            <a:r>
              <a:rPr lang="cs-CZ" sz="2800" smtClean="0">
                <a:hlinkClick r:id="rId2"/>
              </a:rPr>
              <a:t>http://mapy.cz/s/63g0</a:t>
            </a:r>
            <a:endParaRPr lang="cs-CZ" sz="2800" smtClean="0"/>
          </a:p>
          <a:p>
            <a:pPr marL="0" indent="0">
              <a:buNone/>
            </a:pPr>
            <a:r>
              <a:rPr lang="cs-CZ" sz="2800" smtClean="0"/>
              <a:t> 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Jmenujte obce v okolí Police nad Metují.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Které z nich leží směrem na sever, na jih, východ a západ?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Přibližte si mapu, aby byly vidět jednotlivé ulice a ukažte naši školu, divadlo, najděte svoje bydliště.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922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336" y="105273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Poznáváte tato místa z Police nad Metují?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Povídejte o nich: kde leží, k čemu slouží, co o nich víte.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348880"/>
            <a:ext cx="3564396" cy="23762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308648"/>
            <a:ext cx="3456384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284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336" y="105273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Poznáváte tato místa z našeho okolí?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204864"/>
            <a:ext cx="2688346" cy="18295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574" y="2636912"/>
            <a:ext cx="460851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16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Vlastnoručně </a:t>
            </a:r>
            <a:r>
              <a:rPr lang="cs-CZ" dirty="0" smtClean="0"/>
              <a:t>pořízené </a:t>
            </a:r>
            <a:r>
              <a:rPr lang="cs-CZ" smtClean="0"/>
              <a:t>fotografie autorky.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Fotografie kapličky od p. Josefa </a:t>
            </a:r>
            <a:r>
              <a:rPr lang="cs-CZ" dirty="0" err="1" smtClean="0"/>
              <a:t>Théra</a:t>
            </a:r>
            <a:r>
              <a:rPr lang="cs-CZ" dirty="0" smtClean="0"/>
              <a:t> s jeho svolením.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569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78</TotalTime>
  <Words>256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NAŠE  OBEC</vt:lpstr>
      <vt:lpstr>Odpovídejte na otázky:</vt:lpstr>
      <vt:lpstr>Prezentace aplikace PowerPoint</vt:lpstr>
      <vt:lpstr>Poznáváte tato místa z Police nad Metují?</vt:lpstr>
      <vt:lpstr>Poznáváte tato místa z našeho okolí?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13</cp:revision>
  <dcterms:created xsi:type="dcterms:W3CDTF">2011-08-21T15:31:45Z</dcterms:created>
  <dcterms:modified xsi:type="dcterms:W3CDTF">2013-01-16T14:17:13Z</dcterms:modified>
</cp:coreProperties>
</file>