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1" r:id="rId5"/>
    <p:sldId id="262" r:id="rId6"/>
    <p:sldId id="263" r:id="rId7"/>
    <p:sldId id="266" r:id="rId8"/>
    <p:sldId id="264" r:id="rId9"/>
    <p:sldId id="265" r:id="rId10"/>
    <p:sldId id="260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Karolina Pátková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VY_32_INOVACE_7C_03_Téma_Praha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Prvouka 3. třída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Autor: </a:t>
          </a:r>
          <a:r>
            <a:rPr lang="cs-CZ" sz="1700" kern="1200" dirty="0" smtClean="0"/>
            <a:t>Mgr. Karolina Pátková</a:t>
          </a:r>
          <a:endParaRPr lang="cs-CZ" sz="17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Název : </a:t>
          </a:r>
          <a:r>
            <a:rPr lang="cs-CZ" sz="1700" kern="1200" dirty="0" smtClean="0"/>
            <a:t>VY_32_INOVACE_7C_03_Téma_Praha</a:t>
          </a:r>
          <a:endParaRPr lang="cs-CZ" sz="17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Téma</a:t>
          </a:r>
          <a:r>
            <a:rPr lang="cs-CZ" sz="1700" kern="1200" dirty="0" smtClean="0"/>
            <a:t>: Prvouka 3. třída</a:t>
          </a:r>
          <a:endParaRPr lang="cs-CZ" sz="17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Číslo projektu</a:t>
          </a:r>
          <a:r>
            <a:rPr lang="cs-CZ" sz="1700" kern="1200" dirty="0" smtClean="0"/>
            <a:t>: CZ.1.07/1.4.00/21.1431</a:t>
          </a:r>
          <a:endParaRPr lang="cs-CZ" sz="17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99053064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404664"/>
            <a:ext cx="6512511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971600" y="1700808"/>
            <a:ext cx="7200800" cy="4248472"/>
          </a:xfrm>
        </p:spPr>
        <p:txBody>
          <a:bodyPr/>
          <a:lstStyle/>
          <a:p>
            <a:pPr marL="45720" indent="0">
              <a:buNone/>
            </a:pPr>
            <a:r>
              <a:rPr lang="cs-CZ" dirty="0" smtClean="0"/>
              <a:t>Představení hlavního města a jeho nejznámějších míst. Na fotografiích si žáci prohlédnou Pražský hrad, řeku Vltavu, Staroměstské náměstí, Karlův most a některá další místa. Prezentace je připravena pro žáky 3. třídy, přihlíží k tomu, že podrobněji se tímto tématem budou zabývat ve 4. ročníku.</a:t>
            </a:r>
          </a:p>
          <a:p>
            <a:pPr marL="45720" indent="0">
              <a:buNone/>
            </a:pPr>
            <a:r>
              <a:rPr lang="cs-CZ" dirty="0" smtClean="0"/>
              <a:t>V poslední části následuje společné shrnutí.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827584" y="3861048"/>
            <a:ext cx="7437210" cy="2001608"/>
          </a:xfrm>
        </p:spPr>
        <p:txBody>
          <a:bodyPr>
            <a:normAutofit/>
          </a:bodyPr>
          <a:lstStyle/>
          <a:p>
            <a:pPr algn="ctr"/>
            <a:r>
              <a:rPr lang="cs-CZ" sz="5400" dirty="0" smtClean="0">
                <a:solidFill>
                  <a:schemeClr val="accent1">
                    <a:lumMod val="50000"/>
                  </a:schemeClr>
                </a:solidFill>
              </a:rPr>
              <a:t>HLAVNÍ MĚSTO ČESKÉ REPUBLIKY</a:t>
            </a:r>
            <a:endParaRPr lang="cs-CZ" sz="5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899592" y="1484784"/>
            <a:ext cx="7175351" cy="1793167"/>
          </a:xfrm>
        </p:spPr>
        <p:txBody>
          <a:bodyPr/>
          <a:lstStyle/>
          <a:p>
            <a:pPr marL="182880" indent="0" algn="ctr">
              <a:buNone/>
            </a:pPr>
            <a:r>
              <a:rPr lang="cs-CZ" sz="9600" dirty="0" smtClean="0">
                <a:solidFill>
                  <a:schemeClr val="accent6">
                    <a:lumMod val="75000"/>
                  </a:schemeClr>
                </a:solidFill>
              </a:rPr>
              <a:t>PRAHA</a:t>
            </a:r>
            <a:endParaRPr lang="cs-CZ" sz="9600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1026" name="Picture 2" descr="C:\Documents and Settings\Kajka\Local Settings\Temporary Internet Files\Content.IE5\3QOISOCR\MC9002332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04664"/>
            <a:ext cx="1392135" cy="1826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Kajka\Local Settings\Temporary Internet Files\Content.IE5\W6T7OHVD\MC90041512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73803"/>
            <a:ext cx="1919335" cy="1413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4480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Kajka\Local Settings\Temporary Internet Files\Content.IE5\N427GUZF\MP90042794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1" y="260648"/>
            <a:ext cx="3614111" cy="2445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23728" y="404664"/>
            <a:ext cx="6512511" cy="11430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PRAŽSKÝ  HRAD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1340768"/>
            <a:ext cx="3571108" cy="475252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2884745"/>
            <a:ext cx="2598542" cy="3458209"/>
          </a:xfrm>
          <a:prstGeom prst="rect">
            <a:avLst/>
          </a:prstGeom>
        </p:spPr>
      </p:pic>
      <p:sp>
        <p:nvSpPr>
          <p:cNvPr id="6" name="Zaoblený obdélník 5"/>
          <p:cNvSpPr/>
          <p:nvPr/>
        </p:nvSpPr>
        <p:spPr>
          <a:xfrm rot="18280173">
            <a:off x="3051996" y="3752192"/>
            <a:ext cx="3168352" cy="576064"/>
          </a:xfrm>
          <a:prstGeom prst="roundRect">
            <a:avLst/>
          </a:prstGeom>
          <a:noFill/>
          <a:ln w="285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Chrám svatého Víta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7040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000"/>
                            </p:stCondLst>
                            <p:childTnLst>
                              <p:par>
                                <p:cTn id="1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54293" y="332656"/>
            <a:ext cx="6512511" cy="11430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ŘEKA  VLTAVA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1"/>
            <a:ext cx="3816424" cy="286770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40830" y="1591461"/>
            <a:ext cx="3080650" cy="409981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3284984"/>
            <a:ext cx="4176464" cy="31382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30825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000"/>
                            </p:stCondLst>
                            <p:childTnLst>
                              <p:par>
                                <p:cTn id="1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16632"/>
            <a:ext cx="2736304" cy="3641547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1412776"/>
            <a:ext cx="3008641" cy="400398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39752" y="260648"/>
            <a:ext cx="6512511" cy="11430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Staroměstské náměstí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3212976"/>
            <a:ext cx="2520280" cy="3354057"/>
          </a:xfrm>
          <a:prstGeom prst="rect">
            <a:avLst/>
          </a:prstGeom>
        </p:spPr>
      </p:pic>
      <p:sp>
        <p:nvSpPr>
          <p:cNvPr id="6" name="Zaoblený obdélník 5"/>
          <p:cNvSpPr/>
          <p:nvPr/>
        </p:nvSpPr>
        <p:spPr>
          <a:xfrm rot="20740077">
            <a:off x="868629" y="4601971"/>
            <a:ext cx="1944216" cy="576064"/>
          </a:xfrm>
          <a:prstGeom prst="roundRect">
            <a:avLst/>
          </a:prstGeom>
          <a:noFill/>
          <a:ln w="285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orloj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0694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000"/>
                            </p:stCondLst>
                            <p:childTnLst>
                              <p:par>
                                <p:cTn id="1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5736" y="332656"/>
            <a:ext cx="6512511" cy="11430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Karlův most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3140968"/>
            <a:ext cx="6768752" cy="3475586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99344"/>
            <a:ext cx="3627302" cy="27256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1096211"/>
            <a:ext cx="2592288" cy="1828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4568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000"/>
                            </p:stCondLst>
                            <p:childTnLst>
                              <p:par>
                                <p:cTn id="1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332656"/>
            <a:ext cx="4563407" cy="3429001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3591322"/>
            <a:ext cx="3901883" cy="2931923"/>
          </a:xfrm>
          <a:prstGeom prst="rect">
            <a:avLst/>
          </a:prstGeom>
        </p:spPr>
      </p:pic>
      <p:sp>
        <p:nvSpPr>
          <p:cNvPr id="5" name="Zaoblený obdélník 4"/>
          <p:cNvSpPr/>
          <p:nvPr/>
        </p:nvSpPr>
        <p:spPr>
          <a:xfrm rot="402303">
            <a:off x="4893680" y="1175510"/>
            <a:ext cx="2952328" cy="864096"/>
          </a:xfrm>
          <a:prstGeom prst="roundRect">
            <a:avLst/>
          </a:prstGeom>
          <a:noFill/>
          <a:ln w="28575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Chrám sv. Mikuláše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 rot="20354097">
            <a:off x="2109009" y="4822535"/>
            <a:ext cx="2952328" cy="864096"/>
          </a:xfrm>
          <a:prstGeom prst="roundRect">
            <a:avLst/>
          </a:prstGeom>
          <a:noFill/>
          <a:ln w="28575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Rudolfinum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(koncertní síň)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8978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39"/>
            <a:ext cx="5067462" cy="3807753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3284984"/>
            <a:ext cx="4491398" cy="3374892"/>
          </a:xfrm>
          <a:prstGeom prst="rect">
            <a:avLst/>
          </a:prstGeom>
        </p:spPr>
      </p:pic>
      <p:sp>
        <p:nvSpPr>
          <p:cNvPr id="4" name="Zaoblený obdélník 3"/>
          <p:cNvSpPr/>
          <p:nvPr/>
        </p:nvSpPr>
        <p:spPr>
          <a:xfrm rot="402303">
            <a:off x="5269526" y="1059019"/>
            <a:ext cx="2952328" cy="864096"/>
          </a:xfrm>
          <a:prstGeom prst="roundRect">
            <a:avLst/>
          </a:prstGeom>
          <a:noFill/>
          <a:ln w="28575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Národní divadlo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 rot="20884116">
            <a:off x="1605095" y="4732961"/>
            <a:ext cx="2952328" cy="864096"/>
          </a:xfrm>
          <a:prstGeom prst="roundRect">
            <a:avLst/>
          </a:prstGeom>
          <a:noFill/>
          <a:ln w="28575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Kampa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8185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04664"/>
            <a:ext cx="7920880" cy="1296144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Doplň slova do vět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755576" y="1628800"/>
            <a:ext cx="7992888" cy="4464496"/>
          </a:xfrm>
        </p:spPr>
        <p:txBody>
          <a:bodyPr/>
          <a:lstStyle/>
          <a:p>
            <a:pPr marL="45720" indent="0">
              <a:buNone/>
            </a:pPr>
            <a:r>
              <a:rPr lang="cs-CZ" dirty="0" smtClean="0"/>
              <a:t>Praha je ________ město české republiky.</a:t>
            </a:r>
          </a:p>
          <a:p>
            <a:pPr marL="45720" indent="0">
              <a:buNone/>
            </a:pPr>
            <a:r>
              <a:rPr lang="cs-CZ" dirty="0" smtClean="0"/>
              <a:t>Protéká jí řeka ________, o které napsal symfonickou </a:t>
            </a:r>
          </a:p>
          <a:p>
            <a:pPr marL="45720" indent="0">
              <a:buNone/>
            </a:pPr>
            <a:r>
              <a:rPr lang="cs-CZ" dirty="0" smtClean="0"/>
              <a:t>báseň skladatel Bedřich ________.</a:t>
            </a:r>
          </a:p>
          <a:p>
            <a:pPr marL="45720" indent="0">
              <a:buNone/>
            </a:pPr>
            <a:r>
              <a:rPr lang="cs-CZ" dirty="0" smtClean="0"/>
              <a:t>Založení Prahy viděla ve svých představách kněžna _______.</a:t>
            </a:r>
          </a:p>
          <a:p>
            <a:pPr marL="45720" indent="0">
              <a:buNone/>
            </a:pPr>
            <a:r>
              <a:rPr lang="cs-CZ" dirty="0" smtClean="0"/>
              <a:t>K velkému rozkvětu Prahy došlo za vlády krále _________.</a:t>
            </a:r>
          </a:p>
          <a:p>
            <a:pPr marL="45720" indent="0">
              <a:buNone/>
            </a:pPr>
            <a:r>
              <a:rPr lang="cs-CZ" dirty="0" smtClean="0"/>
              <a:t>Po něm se také nazývá __________ most.</a:t>
            </a:r>
          </a:p>
          <a:p>
            <a:pPr marL="45720" indent="0">
              <a:buNone/>
            </a:pPr>
            <a:r>
              <a:rPr lang="cs-CZ" dirty="0" smtClean="0"/>
              <a:t>V naší zemi pouze v Praze jezdí pod zemí ________.</a:t>
            </a:r>
          </a:p>
          <a:p>
            <a:pPr marL="45720" indent="0">
              <a:buNone/>
            </a:pPr>
            <a:r>
              <a:rPr lang="cs-CZ" dirty="0" smtClean="0"/>
              <a:t>V Praze najdeme tyto památky:  ________ hrad,  </a:t>
            </a:r>
          </a:p>
          <a:p>
            <a:pPr marL="45720" indent="0">
              <a:buNone/>
            </a:pPr>
            <a:r>
              <a:rPr lang="cs-CZ" dirty="0" smtClean="0"/>
              <a:t>chrám sv. ______, ________ divadlo, _______ brána.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8768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836712"/>
            <a:ext cx="6512511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87624" y="2708920"/>
            <a:ext cx="6400800" cy="3474720"/>
          </a:xfrm>
        </p:spPr>
        <p:txBody>
          <a:bodyPr/>
          <a:lstStyle/>
          <a:p>
            <a:pPr marL="45720" indent="0">
              <a:buNone/>
            </a:pPr>
            <a:r>
              <a:rPr lang="cs-CZ" dirty="0" smtClean="0"/>
              <a:t>Otevřená galerie Microsoft Office 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(2 úvodní obrázky)</a:t>
            </a:r>
          </a:p>
          <a:p>
            <a:pPr marL="45720" indent="0">
              <a:buNone/>
            </a:pPr>
            <a:r>
              <a:rPr lang="cs-CZ" dirty="0" smtClean="0"/>
              <a:t>Vlastní fotografie z archivu autorky</a:t>
            </a:r>
          </a:p>
          <a:p>
            <a:pPr marL="4572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144</TotalTime>
  <Words>218</Words>
  <Application>Microsoft Office PowerPoint</Application>
  <PresentationFormat>Předvádění na obrazovce (4:3)</PresentationFormat>
  <Paragraphs>35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Aerodynamika</vt:lpstr>
      <vt:lpstr>Prezentace aplikace PowerPoint</vt:lpstr>
      <vt:lpstr>Anotace</vt:lpstr>
      <vt:lpstr>PRAHA</vt:lpstr>
      <vt:lpstr>PRAŽSKÝ  HRAD</vt:lpstr>
      <vt:lpstr>ŘEKA  VLTAVA</vt:lpstr>
      <vt:lpstr>Staroměstské náměstí</vt:lpstr>
      <vt:lpstr>Karlův most</vt:lpstr>
      <vt:lpstr>Prezentace aplikace PowerPoint</vt:lpstr>
      <vt:lpstr>Prezentace aplikace PowerPoint</vt:lpstr>
      <vt:lpstr>Doplň slova do vět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Kajka</cp:lastModifiedBy>
  <cp:revision>12</cp:revision>
  <dcterms:created xsi:type="dcterms:W3CDTF">2011-08-21T15:31:45Z</dcterms:created>
  <dcterms:modified xsi:type="dcterms:W3CDTF">2013-01-29T16:12:16Z</dcterms:modified>
</cp:coreProperties>
</file>