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9" r:id="rId5"/>
    <p:sldId id="260" r:id="rId6"/>
    <p:sldId id="261" r:id="rId7"/>
    <p:sldId id="258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3FDF4-EF70-4137-8E5C-F122D1EBB74F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7B13B-37D0-4E46-89AC-E96446555F9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Mafate_Marla_lentils_dsc00647.jpg?uselang=cs" TargetMode="External"/><Relationship Id="rId2" Type="http://schemas.openxmlformats.org/officeDocument/2006/relationships/hyperlink" Target="http://commons.wikimedia.org/wiki/File:Phaseolus_vulgaris_001.JPG?uselang=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ons.wikimedia.org/wiki/File:Illustration_Pisum_sativum0_clean.jpg?uselang=cs" TargetMode="External"/><Relationship Id="rId5" Type="http://schemas.openxmlformats.org/officeDocument/2006/relationships/hyperlink" Target="http://cs.wikipedia.org/wiki/Soubor:Soybeans.jpg" TargetMode="External"/><Relationship Id="rId4" Type="http://schemas.openxmlformats.org/officeDocument/2006/relationships/hyperlink" Target="http://commons.wikimedia.org/wiki/File:Doperwt_rijserwt_peulen_Pisum_sativum.jpg?uselang=c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Autor: Olga Kociánová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Datum ( období): září 2011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Ročník: 4. ročník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Oblast: Člověk a jeho svět. 1. stupeň. Člověk a jeho svět. Rozmanitost přírody. 1. období.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Anotace: Aktivita slouží k ověření znalosti luskovin – poznávání a popis těla rostliny.</a:t>
            </a:r>
            <a:endParaRPr lang="cs-CZ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57224" y="1571612"/>
            <a:ext cx="7772400" cy="2571768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cs-CZ" sz="6000" b="1" dirty="0" smtClean="0">
                <a:solidFill>
                  <a:schemeClr val="accent3">
                    <a:lumMod val="50000"/>
                  </a:schemeClr>
                </a:solidFill>
              </a:rPr>
              <a:t>Aktivita</a:t>
            </a:r>
            <a:br>
              <a:rPr lang="cs-CZ" sz="6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cs-CZ" sz="6000" b="1" dirty="0" smtClean="0">
                <a:solidFill>
                  <a:schemeClr val="accent3">
                    <a:lumMod val="50000"/>
                  </a:schemeClr>
                </a:solidFill>
              </a:rPr>
              <a:t>( luskoviny)</a:t>
            </a:r>
            <a:endParaRPr lang="cs-CZ" sz="6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Obrázek 3" descr="Logo do prezent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572008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928662" y="500042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VY_32_INOVACE_04_AKTIVITA (LUSKOVINY)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Viktor\Desktop\fazolka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00108"/>
            <a:ext cx="2786082" cy="4429156"/>
          </a:xfrm>
          <a:prstGeom prst="rect">
            <a:avLst/>
          </a:prstGeom>
          <a:noFill/>
        </p:spPr>
      </p:pic>
      <p:sp>
        <p:nvSpPr>
          <p:cNvPr id="13" name="TextovéPole 12"/>
          <p:cNvSpPr txBox="1"/>
          <p:nvPr/>
        </p:nvSpPr>
        <p:spPr>
          <a:xfrm>
            <a:off x="571472" y="514351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71472" y="500063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19" name="Zaoblený obdélník 18"/>
          <p:cNvSpPr/>
          <p:nvPr/>
        </p:nvSpPr>
        <p:spPr>
          <a:xfrm>
            <a:off x="4929190" y="2143116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Sója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21" name="Zaoblený obdélník 20"/>
          <p:cNvSpPr/>
          <p:nvPr/>
        </p:nvSpPr>
        <p:spPr>
          <a:xfrm>
            <a:off x="4929190" y="3357562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Fazol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22" name="Zaoblený obdélník 21"/>
          <p:cNvSpPr/>
          <p:nvPr/>
        </p:nvSpPr>
        <p:spPr>
          <a:xfrm>
            <a:off x="4929190" y="928670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Čočka jedlá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23" name="Zaoblený obdélník 22"/>
          <p:cNvSpPr/>
          <p:nvPr/>
        </p:nvSpPr>
        <p:spPr>
          <a:xfrm>
            <a:off x="4929190" y="4572008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Hrách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24" name="TextovéPole 23"/>
          <p:cNvSpPr txBox="1"/>
          <p:nvPr/>
        </p:nvSpPr>
        <p:spPr>
          <a:xfrm>
            <a:off x="1142976" y="357166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Klepni na správnou odpověď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správnou odpověď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3" descr="C:\Users\Viktor\Desktop\čočik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85860"/>
            <a:ext cx="4214842" cy="4643470"/>
          </a:xfrm>
          <a:prstGeom prst="rect">
            <a:avLst/>
          </a:prstGeom>
          <a:noFill/>
        </p:spPr>
      </p:pic>
      <p:sp>
        <p:nvSpPr>
          <p:cNvPr id="9" name="Zaoblený obdélník 8"/>
          <p:cNvSpPr/>
          <p:nvPr/>
        </p:nvSpPr>
        <p:spPr>
          <a:xfrm>
            <a:off x="5643570" y="2571744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Sója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643570" y="3786190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Fazol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643570" y="1357298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Čočka jedlá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643570" y="5000636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Hrách setý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správnou odpověď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sp>
        <p:nvSpPr>
          <p:cNvPr id="9" name="Zaoblený obdélník 8"/>
          <p:cNvSpPr/>
          <p:nvPr/>
        </p:nvSpPr>
        <p:spPr>
          <a:xfrm>
            <a:off x="5786446" y="2643182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Sója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786446" y="3857628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Fazol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786446" y="1428736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Čočka jedlá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786446" y="5072074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Hrách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File:Doperwt rijserwt peulen Pisum sativ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428625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správnou odpověď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C:\Users\Viktor\Desktop\sój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00174"/>
            <a:ext cx="3857652" cy="4357718"/>
          </a:xfrm>
          <a:prstGeom prst="rect">
            <a:avLst/>
          </a:prstGeom>
          <a:noFill/>
        </p:spPr>
      </p:pic>
      <p:sp>
        <p:nvSpPr>
          <p:cNvPr id="9" name="Zaoblený obdélník 8"/>
          <p:cNvSpPr/>
          <p:nvPr/>
        </p:nvSpPr>
        <p:spPr>
          <a:xfrm>
            <a:off x="5857884" y="2643182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Sója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857884" y="3857628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Fazol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857884" y="1428736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Čočka jedlá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857884" y="5072074"/>
            <a:ext cx="2714644" cy="9286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Hrách setý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Popiš tělo rostliny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5" name="Picture 2" descr="C:\Users\Viktor\Desktop\hrácše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1773" y="1571612"/>
            <a:ext cx="3076111" cy="4500594"/>
          </a:xfrm>
          <a:prstGeom prst="rect">
            <a:avLst/>
          </a:prstGeom>
          <a:noFill/>
        </p:spPr>
      </p:pic>
      <p:cxnSp>
        <p:nvCxnSpPr>
          <p:cNvPr id="7" name="Přímá spojovací šipka 6"/>
          <p:cNvCxnSpPr/>
          <p:nvPr/>
        </p:nvCxnSpPr>
        <p:spPr>
          <a:xfrm rot="10800000">
            <a:off x="928662" y="2714620"/>
            <a:ext cx="2143140" cy="573092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ovací šipka 8"/>
          <p:cNvCxnSpPr/>
          <p:nvPr/>
        </p:nvCxnSpPr>
        <p:spPr>
          <a:xfrm>
            <a:off x="4500562" y="3786190"/>
            <a:ext cx="3429024" cy="158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šipka 12"/>
          <p:cNvCxnSpPr/>
          <p:nvPr/>
        </p:nvCxnSpPr>
        <p:spPr>
          <a:xfrm rot="10800000">
            <a:off x="1214414" y="4500570"/>
            <a:ext cx="2357454" cy="158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šipka 16"/>
          <p:cNvCxnSpPr/>
          <p:nvPr/>
        </p:nvCxnSpPr>
        <p:spPr>
          <a:xfrm flipV="1">
            <a:off x="5429256" y="2571744"/>
            <a:ext cx="2143140" cy="71438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aoblený obdélník 9"/>
          <p:cNvSpPr/>
          <p:nvPr/>
        </p:nvSpPr>
        <p:spPr>
          <a:xfrm>
            <a:off x="6072198" y="1857364"/>
            <a:ext cx="2643206" cy="57150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Zaoblený obdélník 10"/>
          <p:cNvSpPr/>
          <p:nvPr/>
        </p:nvSpPr>
        <p:spPr>
          <a:xfrm>
            <a:off x="571472" y="2000240"/>
            <a:ext cx="2643206" cy="57150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Zaoblený obdélník 11"/>
          <p:cNvSpPr/>
          <p:nvPr/>
        </p:nvSpPr>
        <p:spPr>
          <a:xfrm>
            <a:off x="6000760" y="4000504"/>
            <a:ext cx="2643206" cy="57150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v</a:t>
            </a:r>
            <a:endParaRPr lang="cs-CZ" dirty="0"/>
          </a:p>
        </p:txBody>
      </p:sp>
      <p:sp>
        <p:nvSpPr>
          <p:cNvPr id="14" name="Zaoblený obdélník 13"/>
          <p:cNvSpPr/>
          <p:nvPr/>
        </p:nvSpPr>
        <p:spPr>
          <a:xfrm>
            <a:off x="500034" y="4643446"/>
            <a:ext cx="2643206" cy="571504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158" y="428604"/>
            <a:ext cx="8429684" cy="592935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http://commons.wikimedia.org/wiki/File:Phaseolus_vulgaris_001.JPG?uselang=cs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http://commons.wikimedia.org/wiki/File:Mafate_Marla_lentils_dsc00647.jpg?uselang=cs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http://commons.wikimedia.org/wiki/File:Doperwt_rijserwt_peulen_Pisum_sativum.jpg?uselang=cs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http://cs.wikipedia.org/wiki/Soubor:Soybeans.jpg</a:t>
            </a:r>
            <a:endParaRPr lang="cs-CZ" dirty="0" smtClean="0"/>
          </a:p>
          <a:p>
            <a:pPr>
              <a:buNone/>
            </a:pPr>
            <a:r>
              <a:rPr lang="cs-CZ" smtClean="0">
                <a:hlinkClick r:id="rId6"/>
              </a:rPr>
              <a:t>http://commons.wikimedia.org/wiki/File:Illustration_Pisum_sativum0_clean.jpg?uselang=cs</a:t>
            </a:r>
            <a:endParaRPr lang="cs-CZ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123</Words>
  <Application>Microsoft Office PowerPoint</Application>
  <PresentationFormat>Předvádění na obrazovce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sady Office</vt:lpstr>
      <vt:lpstr>Snímek 1</vt:lpstr>
      <vt:lpstr>Aktivita ( luskoviny)</vt:lpstr>
      <vt:lpstr>Snímek 3</vt:lpstr>
      <vt:lpstr>Klepni na správnou odpověď</vt:lpstr>
      <vt:lpstr>Klepni na správnou odpověď</vt:lpstr>
      <vt:lpstr>Klepni na správnou odpověď</vt:lpstr>
      <vt:lpstr>Popiš tělo rostliny</vt:lpstr>
      <vt:lpstr>Snímek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Pracovní list ( luskoviny)</dc:title>
  <dc:creator>Viktor</dc:creator>
  <cp:lastModifiedBy>Viktor</cp:lastModifiedBy>
  <cp:revision>10</cp:revision>
  <dcterms:created xsi:type="dcterms:W3CDTF">2011-12-17T17:21:30Z</dcterms:created>
  <dcterms:modified xsi:type="dcterms:W3CDTF">2012-01-03T15:04:02Z</dcterms:modified>
</cp:coreProperties>
</file>