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7" r:id="rId2"/>
    <p:sldId id="256" r:id="rId3"/>
    <p:sldId id="258" r:id="rId4"/>
    <p:sldId id="261" r:id="rId5"/>
    <p:sldId id="262" r:id="rId6"/>
    <p:sldId id="263" r:id="rId7"/>
    <p:sldId id="260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4993B5-6563-4900-AFAF-1C4F605C81F6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B053DC-3C8E-4B4B-868B-B9CE60006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52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mtClean="0"/>
              <a:t>Báseň se děti mohou naučit.</a:t>
            </a:r>
            <a:endParaRPr lang="pt-BR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B053DC-3C8E-4B4B-868B-B9CE60006D3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00870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wmf"/><Relationship Id="rId4" Type="http://schemas.openxmlformats.org/officeDocument/2006/relationships/image" Target="../media/image17.jpeg"/><Relationship Id="rId9" Type="http://schemas.openxmlformats.org/officeDocument/2006/relationships/image" Target="../media/image2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297407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VY_52_INOVACE_03_Podzim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1831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24744"/>
            <a:ext cx="3670176" cy="1512168"/>
          </a:xfrm>
        </p:spPr>
        <p:txBody>
          <a:bodyPr>
            <a:normAutofit fontScale="90000"/>
          </a:bodyPr>
          <a:lstStyle/>
          <a:p>
            <a:r>
              <a:rPr lang="cs-CZ" sz="8800" dirty="0" smtClean="0">
                <a:solidFill>
                  <a:schemeClr val="accent3">
                    <a:lumMod val="75000"/>
                  </a:schemeClr>
                </a:solidFill>
              </a:rPr>
              <a:t>Podzim</a:t>
            </a:r>
            <a:endParaRPr lang="cs-CZ" sz="88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5157192"/>
            <a:ext cx="3312368" cy="1008112"/>
          </a:xfrm>
        </p:spPr>
        <p:txBody>
          <a:bodyPr>
            <a:normAutofit/>
          </a:bodyPr>
          <a:lstStyle/>
          <a:p>
            <a:r>
              <a:rPr lang="cs-CZ" dirty="0"/>
              <a:t>Mgr. Iva Dušková,</a:t>
            </a:r>
          </a:p>
          <a:p>
            <a:r>
              <a:rPr lang="cs-CZ" dirty="0"/>
              <a:t> 2. ZŠ Dobříš</a:t>
            </a:r>
          </a:p>
        </p:txBody>
      </p:sp>
      <p:pic>
        <p:nvPicPr>
          <p:cNvPr id="1026" name="Picture 2" descr="C:\Users\OEM\AppData\Local\Microsoft\Windows\Temporary Internet Files\Content.IE5\B4A6B7Q4\MC9003359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556792"/>
            <a:ext cx="4371306" cy="4277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3796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Víte, jak to vždycky chodí?</a:t>
            </a:r>
          </a:p>
          <a:p>
            <a:pPr marL="0" indent="0">
              <a:buNone/>
            </a:pPr>
            <a:r>
              <a:rPr lang="cs-CZ" dirty="0" smtClean="0"/>
              <a:t> Na podzim strom listy shodí,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paprsky už málo hřejí,</a:t>
            </a:r>
          </a:p>
          <a:p>
            <a:pPr marL="0" indent="0">
              <a:buNone/>
            </a:pPr>
            <a:r>
              <a:rPr lang="cs-CZ" dirty="0" smtClean="0"/>
              <a:t> děti draky pouštět chtějí.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B4A6B7Q4\MC9002905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416" y="4293096"/>
            <a:ext cx="1887648" cy="2006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9QG18NOM\MC9002394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92696"/>
            <a:ext cx="1303864" cy="1499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B4A6B7Q4\MC9003381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348881"/>
            <a:ext cx="3132099" cy="3698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2479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Podzim začíná 23. září.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Podzimní měsíce</a:t>
            </a:r>
            <a:r>
              <a:rPr lang="cs-CZ" sz="2400" dirty="0" smtClean="0"/>
              <a:t> měsíce jsou: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/>
              <a:t> září</a:t>
            </a:r>
          </a:p>
          <a:p>
            <a:pPr marL="0" indent="0" algn="ctr">
              <a:buNone/>
            </a:pPr>
            <a:r>
              <a:rPr lang="cs-CZ" dirty="0"/>
              <a:t>   říjen</a:t>
            </a:r>
          </a:p>
          <a:p>
            <a:pPr marL="0" indent="0" algn="ctr">
              <a:buNone/>
            </a:pPr>
            <a:r>
              <a:rPr lang="cs-CZ" dirty="0"/>
              <a:t>         listopad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31538" y="3512306"/>
            <a:ext cx="595393" cy="510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35896" y="4509119"/>
            <a:ext cx="595393" cy="510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35100" y="3997682"/>
            <a:ext cx="596189" cy="511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2894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listnaté stromy se zbarví a začnou opadávat</a:t>
            </a:r>
          </a:p>
          <a:p>
            <a:pPr marL="0" indent="0">
              <a:buNone/>
            </a:pPr>
            <a:r>
              <a:rPr lang="cs-CZ" dirty="0" smtClean="0"/>
              <a:t>    jehličnaté stromy zůstanou zelené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rostou houby</a:t>
            </a:r>
          </a:p>
          <a:p>
            <a:pPr marL="0" indent="0">
              <a:buNone/>
            </a:pPr>
            <a:r>
              <a:rPr lang="cs-CZ" dirty="0" smtClean="0"/>
              <a:t>    počasí se mění, je chladněji, často prší a fouká vítr</a:t>
            </a:r>
          </a:p>
          <a:p>
            <a:pPr marL="0" indent="0">
              <a:buNone/>
            </a:pPr>
            <a:r>
              <a:rPr lang="cs-CZ" dirty="0" smtClean="0"/>
              <a:t>    někteří ptáci odlétají do teplých krajin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 smtClean="0">
                <a:solidFill>
                  <a:srgbClr val="FF0000"/>
                </a:solidFill>
              </a:rPr>
              <a:t>vířata v přírodě </a:t>
            </a:r>
            <a:r>
              <a:rPr lang="cs-CZ" dirty="0" smtClean="0"/>
              <a:t>si připravují zásoby potravy na zimu</a:t>
            </a:r>
          </a:p>
          <a:p>
            <a:pPr marL="0" indent="0">
              <a:buNone/>
            </a:pPr>
            <a:r>
              <a:rPr lang="cs-CZ" dirty="0" smtClean="0"/>
              <a:t>                               některá se chystají k zimnímu spánku</a:t>
            </a:r>
          </a:p>
          <a:p>
            <a:pPr marL="0" indent="0">
              <a:buNone/>
            </a:pPr>
            <a:r>
              <a:rPr lang="cs-CZ" dirty="0" smtClean="0"/>
              <a:t>                               naroste jim zimní srst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620688"/>
            <a:ext cx="7756263" cy="864096"/>
          </a:xfrm>
        </p:spPr>
        <p:txBody>
          <a:bodyPr/>
          <a:lstStyle/>
          <a:p>
            <a:r>
              <a:rPr lang="cs-CZ" sz="4800" dirty="0" smtClean="0"/>
              <a:t>Jak vypadá příroda na podzim?</a:t>
            </a:r>
            <a:endParaRPr lang="cs-CZ" sz="4800" dirty="0"/>
          </a:p>
        </p:txBody>
      </p:sp>
      <p:pic>
        <p:nvPicPr>
          <p:cNvPr id="1026" name="Picture 2" descr="C:\Users\OEM\AppData\Local\Microsoft\Windows\Temporary Internet Files\Content.IE5\H1KETE02\MC900192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70405"/>
            <a:ext cx="1262262" cy="152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9QG18NOM\MC9001922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259226"/>
            <a:ext cx="887067" cy="1146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RZBRHLXH\MC9003907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453389"/>
            <a:ext cx="1553436" cy="1141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S2OJ9WZ5\MC9003294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5" y="2564904"/>
            <a:ext cx="1816729" cy="1231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6450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35 -0.00185 C -0.10764 -0.0051 -0.11198 -0.00648 -0.11754 -0.0132 C -0.1231 -0.03519 -0.12483 -0.0588 -0.13455 -0.07824 C -0.13872 -0.08658 -0.13976 -0.09514 -0.14549 -0.10278 C -0.14775 -0.11204 -0.14497 -0.10347 -0.15035 -0.1125 C -0.15521 -0.12084 -0.1566 -0.12385 -0.1625 -0.13033 C -0.16389 -0.13172 -0.16494 -0.1338 -0.16632 -0.13519 C -0.16858 -0.1375 -0.17362 -0.14167 -0.17362 -0.14167 C -0.17744 -0.14954 -0.1856 -0.15371 -0.19185 -0.15787 C -0.19723 -0.16158 -0.19393 -0.16019 -0.19792 -0.16459 C -0.20244 -0.16968 -0.21198 -0.17523 -0.21754 -0.17755 C -0.22396 -0.1831 -0.23108 -0.18565 -0.2382 -0.18889 C -0.2448 -0.1956 -0.25209 -0.19815 -0.26007 -0.20023 C -0.26494 -0.2044 -0.26928 -0.20533 -0.27483 -0.20672 C -0.28004 -0.21088 -0.27969 -0.21135 -0.28455 -0.2132 C -0.28785 -0.21435 -0.29428 -0.21644 -0.29428 -0.21644 C -0.2981 -0.21991 -0.30191 -0.2213 -0.30643 -0.22292 C -0.30973 -0.22408 -0.31632 -0.22616 -0.31632 -0.22616 C -0.32066 -0.2301 -0.32466 -0.23125 -0.32969 -0.23287 C -0.33473 -0.2375 -0.3408 -0.23889 -0.34671 -0.24097 C -0.35938 -0.25209 -0.37744 -0.2551 -0.39185 -0.26042 C -0.41806 -0.26991 -0.44428 -0.27986 -0.47119 -0.28635 C -0.48178 -0.28889 -0.49185 -0.29283 -0.50278 -0.29445 C -0.52119 -0.30255 -0.54202 -0.30648 -0.56129 -0.30926 C -0.57014 -0.31204 -0.57761 -0.3132 -0.58698 -0.31412 C -0.59705 -0.3169 -0.6073 -0.31898 -0.61754 -0.3206 C -0.63299 -0.3257 -0.64914 -0.33056 -0.66494 -0.33357 C -0.69185 -0.34491 -0.72119 -0.35255 -0.74914 -0.35787 C -0.76719 -0.36597 -0.78646 -0.36991 -0.80521 -0.37269 C -0.81441 -0.3757 -0.82223 -0.37662 -0.83212 -0.37755 C -0.85678 -0.38403 -0.88264 -0.38843 -0.90764 -0.39213 C -0.91806 -0.3956 -0.92882 -0.39699 -0.93924 -0.39861 C -0.96077 -0.4081 -0.98664 -0.4081 -1.00886 -0.40996 C -1.01806 -0.41204 -1.02761 -0.41343 -1.03698 -0.41482 C -1.04237 -0.41667 -1.04723 -0.41852 -1.05278 -0.41968 C -1.06233 -0.42824 -1.07344 -0.42963 -1.08455 -0.43125 C -1.1007 -0.43843 -1.12032 -0.43935 -1.13698 -0.44097 C -1.14566 -0.44329 -1.15348 -0.44607 -1.16251 -0.44746 C -1.17032 -0.45093 -1.16997 -0.44722 -1.16997 -0.45232 " pathEditMode="relative" ptsTypes="ffffffffffffffffffffffffffffffffffffffA">
                                      <p:cBhvr>
                                        <p:cTn id="42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Který jehličnatý strom jako jediný na zimu opadává?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</a:t>
            </a:r>
            <a:r>
              <a:rPr lang="cs-CZ" dirty="0" smtClean="0">
                <a:solidFill>
                  <a:srgbClr val="00B050"/>
                </a:solidFill>
              </a:rPr>
              <a:t>modřín opadavý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Jaké barvy mohou mít podzimní listy? Zkus je nejprve   pozorovat a potom třeba i namalovat.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hádat: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ACJE728X\MC9003506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852936"/>
            <a:ext cx="1008112" cy="1197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RZBRHLXH\MC9003357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64" y="5211777"/>
            <a:ext cx="980208" cy="1377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AppData\Local\Microsoft\Windows\Temporary Internet Files\Content.IE5\S2OJ9WZ5\MP9004309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2532" y="5395109"/>
            <a:ext cx="1003324" cy="1011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AppData\Local\Microsoft\Windows\Temporary Internet Files\Content.IE5\PG9PTAV0\MC9001863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3" y="294320"/>
            <a:ext cx="1073837" cy="1386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OEM\AppData\Local\Microsoft\Windows\Temporary Internet Files\Content.IE5\H1KETE02\MP9004308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360661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OEM\AppData\Local\Microsoft\Windows\Temporary Internet Files\Content.IE5\2FH3CH61\MC9003313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491038"/>
            <a:ext cx="932648" cy="819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OEM\AppData\Local\Microsoft\Windows\Temporary Internet Files\Content.IE5\9QG18NOM\MC90018305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64" y="415227"/>
            <a:ext cx="1052345" cy="1265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OEM\AppData\Local\Microsoft\Windows\Temporary Internet Files\Content.IE5\ACJE728X\MC90035411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3" y="5364261"/>
            <a:ext cx="869378" cy="1072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6903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71" y="167814"/>
            <a:ext cx="4373690" cy="311716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6938" y="3429000"/>
            <a:ext cx="4416948" cy="327024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71" y="3429000"/>
            <a:ext cx="4373690" cy="327024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6938" y="167814"/>
            <a:ext cx="4416948" cy="3117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845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Báseň:  Zuzana Pospíšilová,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Veršovaná encyklopedie,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Portál, s.r.o., Praha 2010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Obrázky</a:t>
            </a:r>
            <a:r>
              <a:rPr lang="cs-CZ" smtClean="0"/>
              <a:t>: </a:t>
            </a:r>
            <a:r>
              <a:rPr lang="cs-CZ"/>
              <a:t>Klipart - </a:t>
            </a:r>
            <a:r>
              <a:rPr lang="cs-CZ">
                <a:hlinkClick r:id="rId2"/>
              </a:rPr>
              <a:t>http://office.microsoft.com/cs-cz/images</a:t>
            </a:r>
            <a:r>
              <a:rPr lang="cs-CZ">
                <a:hlinkClick r:id="rId2"/>
              </a:rPr>
              <a:t>/?</a:t>
            </a:r>
            <a:r>
              <a:rPr lang="cs-CZ" smtClean="0">
                <a:hlinkClick r:id="rId2"/>
              </a:rPr>
              <a:t>CTT=6&amp;ver=14&amp;app=powerpnt.exe</a:t>
            </a:r>
            <a:endParaRPr lang="cs-CZ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Fotografie: archiv autora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559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112</TotalTime>
  <Words>218</Words>
  <Application>Microsoft Office PowerPoint</Application>
  <PresentationFormat>Předvádění na obrazovce (4:3)</PresentationFormat>
  <Paragraphs>48</Paragraphs>
  <Slides>8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Tvrdý obal</vt:lpstr>
      <vt:lpstr>Prezentace aplikace PowerPoint</vt:lpstr>
      <vt:lpstr>Podzim</vt:lpstr>
      <vt:lpstr>Podzim</vt:lpstr>
      <vt:lpstr>Podzim začíná 23. září.</vt:lpstr>
      <vt:lpstr>Jak vypadá příroda na podzim?</vt:lpstr>
      <vt:lpstr>Zkus hádat: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Podzim</dc:title>
  <dc:creator>OEM</dc:creator>
  <cp:lastModifiedBy>OEM</cp:lastModifiedBy>
  <cp:revision>17</cp:revision>
  <dcterms:created xsi:type="dcterms:W3CDTF">2011-09-06T17:16:34Z</dcterms:created>
  <dcterms:modified xsi:type="dcterms:W3CDTF">2011-11-29T08:24:02Z</dcterms:modified>
</cp:coreProperties>
</file>