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5" r:id="rId3"/>
    <p:sldId id="261" r:id="rId4"/>
    <p:sldId id="268" r:id="rId5"/>
    <p:sldId id="269" r:id="rId6"/>
    <p:sldId id="270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3016766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VY_62_INOVACE_01_B_01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Finanční gramotnost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Finanční trh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středních odborných škol a středních odborných učilišť v rámci výuky finanční gramotnosti v bloku ekonomických a příbuzných předmětů,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0261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/>
              <a:t>Finanční trh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Finanční trh</a:t>
            </a:r>
          </a:p>
          <a:p>
            <a:pPr>
              <a:buClrTx/>
            </a:pP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místo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kde se setkává nabídka peněz a dalších forem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kapitálu s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poptávkou po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nich</a:t>
            </a: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rozlišuje se:</a:t>
            </a:r>
          </a:p>
          <a:p>
            <a:pPr>
              <a:buClrTx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  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peněžní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trh: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předmět obchodování finanční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    nástroje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 splatností do 1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roku</a:t>
            </a:r>
          </a:p>
          <a:p>
            <a:pPr>
              <a:buClrTx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-   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kapitálový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trh: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předmět obchodování finanční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    nástroje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 splatností nad 1 rok</a:t>
            </a:r>
          </a:p>
        </p:txBody>
      </p:sp>
    </p:spTree>
    <p:extLst>
      <p:ext uri="{BB962C8B-B14F-4D97-AF65-F5344CB8AC3E}">
        <p14:creationId xmlns:p14="http://schemas.microsoft.com/office/powerpoint/2010/main" val="90058248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/>
              <a:t>Finanční</a:t>
            </a:r>
            <a:r>
              <a:rPr lang="cs-CZ" dirty="0"/>
              <a:t> </a:t>
            </a:r>
            <a:r>
              <a:rPr lang="cs-CZ" sz="3600" b="1" dirty="0"/>
              <a:t>trh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Instituce působící na finančním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trhu:</a:t>
            </a:r>
          </a:p>
          <a:p>
            <a:pPr marL="114300" indent="0">
              <a:buNone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Centrální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emisní banka (ČNB):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-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spolupracuje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 Evropskou centrální bankou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	  (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ECB) </a:t>
            </a:r>
          </a:p>
          <a:p>
            <a:pPr marL="11430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reguluje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činnost obchodních bank</a:t>
            </a:r>
          </a:p>
          <a:p>
            <a:pPr marL="11430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provádí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bankovní dohled</a:t>
            </a:r>
          </a:p>
          <a:p>
            <a:pPr marL="11430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provádí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emisi peněz</a:t>
            </a:r>
          </a:p>
          <a:p>
            <a:pPr marL="11430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vede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účty státního rozpočtu</a:t>
            </a:r>
          </a:p>
          <a:p>
            <a:pPr marL="114300" indent="0">
              <a:buNone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39797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/>
              <a:t>Finanční trh</a:t>
            </a:r>
          </a:p>
        </p:txBody>
      </p:sp>
      <p:sp>
        <p:nvSpPr>
          <p:cNvPr id="5" name="Obdélník 4"/>
          <p:cNvSpPr/>
          <p:nvPr/>
        </p:nvSpPr>
        <p:spPr>
          <a:xfrm>
            <a:off x="827584" y="1196752"/>
            <a:ext cx="684207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Instituce působící na finančním trhu: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Obchodní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banky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podnikatelské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subjekty 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nabízejí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komplexní služby v oblasti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	    	  finančnictví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garantují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dostatečnou finanční stabilitu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provádějí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pasivní bankovní operace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 	  (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nákup peněz)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provádějí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aktivní bankovní operace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	  (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půjčují peníze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Nejznámější banky: Komerční banka, ČSOB, GE Money Bank,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Raiffeisen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Bank</a:t>
            </a:r>
          </a:p>
        </p:txBody>
      </p:sp>
    </p:spTree>
    <p:extLst>
      <p:ext uri="{BB962C8B-B14F-4D97-AF65-F5344CB8AC3E}">
        <p14:creationId xmlns:p14="http://schemas.microsoft.com/office/powerpoint/2010/main" val="364919800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/>
              <a:t>Finanční trh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2204864"/>
            <a:ext cx="7632848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Instituce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působící na finančním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trhu: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stavební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spořitelny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penzijní fondy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podílové fondy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pojišťovny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362211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 marL="114300" indent="0">
              <a:lnSpc>
                <a:spcPct val="120000"/>
              </a:lnSpc>
              <a:spcAft>
                <a:spcPts val="1200"/>
              </a:spcAft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KLÍNSKÝ, Petr; MÜNCH, Otto; CHROMÁ, Danuše.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Ekonomika, ekonomická a finanční gramotnost pro střední školy.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Praha: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s.r.o., 2011, ISBN 978-80-87204-41-2.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lnSpc>
                <a:spcPct val="120000"/>
              </a:lnSpc>
              <a:spcAft>
                <a:spcPts val="1200"/>
              </a:spcAft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Pokud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757580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233</TotalTime>
  <Words>203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Prezentace aplikace PowerPoint</vt:lpstr>
      <vt:lpstr>Finanční trh</vt:lpstr>
      <vt:lpstr>Finanční trh</vt:lpstr>
      <vt:lpstr>Finanční trh</vt:lpstr>
      <vt:lpstr>Finanční trh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PC2</cp:lastModifiedBy>
  <cp:revision>56</cp:revision>
  <dcterms:created xsi:type="dcterms:W3CDTF">2013-04-15T08:11:55Z</dcterms:created>
  <dcterms:modified xsi:type="dcterms:W3CDTF">2013-09-02T09:47:23Z</dcterms:modified>
</cp:coreProperties>
</file>