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30.9.2013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tisk.docx" TargetMode="External"/><Relationship Id="rId2" Type="http://schemas.openxmlformats.org/officeDocument/2006/relationships/hyperlink" Target="tabulatory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661248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7598951"/>
              </p:ext>
            </p:extLst>
          </p:nvPr>
        </p:nvGraphicFramePr>
        <p:xfrm>
          <a:off x="1331913" y="977569"/>
          <a:ext cx="6707187" cy="4432983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VY_32_INOVACE_18-07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5. listopadu 2012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2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Procvičení dalšího typu tabulátorů, opakování předcházejících znalostí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Vyučující nejprve (pokud je to nutné) zopakuje vkládání tabulátorů, žáky seznámí s dalšími typy tabulátorů a na vzorovém příkladu ukáže nastavení. Vyučující si může zdrojový soubor vytisknout (formát A5), a žákům dát k dispozici i v papírové podobě. 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725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Další typy tabulátorů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134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Opakování z minulé hodiny: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Nejprve </a:t>
            </a:r>
            <a:r>
              <a:rPr lang="cs-CZ" sz="2400" dirty="0"/>
              <a:t>připravíme Tabulátory: menu „Domů“       „Odstavec“       „Tabulátory“</a:t>
            </a:r>
          </a:p>
          <a:p>
            <a:endParaRPr lang="cs-CZ" dirty="0"/>
          </a:p>
          <a:p>
            <a:endParaRPr lang="cs-CZ" dirty="0"/>
          </a:p>
        </p:txBody>
      </p:sp>
      <p:grpSp>
        <p:nvGrpSpPr>
          <p:cNvPr id="4" name="Skupina 3"/>
          <p:cNvGrpSpPr/>
          <p:nvPr/>
        </p:nvGrpSpPr>
        <p:grpSpPr>
          <a:xfrm>
            <a:off x="2703582" y="2119191"/>
            <a:ext cx="3956650" cy="4550169"/>
            <a:chOff x="899592" y="1926477"/>
            <a:chExt cx="4176464" cy="492415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926477"/>
              <a:ext cx="4176464" cy="4924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Ovál 5"/>
            <p:cNvSpPr/>
            <p:nvPr/>
          </p:nvSpPr>
          <p:spPr>
            <a:xfrm>
              <a:off x="2170624" y="2311132"/>
              <a:ext cx="72008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7" name="Ovál 6"/>
            <p:cNvSpPr/>
            <p:nvPr/>
          </p:nvSpPr>
          <p:spPr>
            <a:xfrm>
              <a:off x="1358851" y="6418579"/>
              <a:ext cx="72008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cxnSp>
        <p:nvCxnSpPr>
          <p:cNvPr id="8" name="Přímá spojnice se šipkou 7"/>
          <p:cNvCxnSpPr/>
          <p:nvPr/>
        </p:nvCxnSpPr>
        <p:spPr>
          <a:xfrm>
            <a:off x="8460432" y="1879941"/>
            <a:ext cx="28803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>
            <a:off x="6660232" y="1844824"/>
            <a:ext cx="28803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77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Další možnost nastavení tabulátorů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Tabulátory lze nastavovat též přímo na pravítku</a:t>
            </a:r>
          </a:p>
          <a:p>
            <a:r>
              <a:rPr lang="cs-CZ" sz="2400" dirty="0" smtClean="0"/>
              <a:t>Zobrazte si pravítko</a:t>
            </a:r>
          </a:p>
          <a:p>
            <a:r>
              <a:rPr lang="cs-CZ" sz="2400" dirty="0" smtClean="0"/>
              <a:t>V levém rohu pracovní plochy, vidíte ikonu právě přednastaveného tabulátoru</a:t>
            </a:r>
          </a:p>
          <a:p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33718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99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marL="900113" lvl="1" indent="-442913"/>
            <a:r>
              <a:rPr lang="cs-CZ" sz="2400" dirty="0" smtClean="0"/>
              <a:t>levý tabulátor – umístí zarážku na začátek textu, při psaní bude pokračovat vpravo</a:t>
            </a:r>
          </a:p>
          <a:p>
            <a:pPr lvl="1"/>
            <a:endParaRPr lang="cs-CZ" sz="2400" dirty="0"/>
          </a:p>
          <a:p>
            <a:pPr marL="900113" lvl="1" indent="0">
              <a:buNone/>
            </a:pPr>
            <a:r>
              <a:rPr lang="cs-CZ" sz="2400" dirty="0" smtClean="0"/>
              <a:t>středový tabulátor – umístí zarážku na střed textu, který  se při psaní rozestupuje souměrně na obě strany </a:t>
            </a:r>
          </a:p>
          <a:p>
            <a:pPr marL="900113" lvl="1" indent="0">
              <a:buNone/>
            </a:pPr>
            <a:endParaRPr lang="cs-CZ" sz="2400" dirty="0"/>
          </a:p>
          <a:p>
            <a:pPr marL="900113" lvl="1" indent="0">
              <a:buNone/>
            </a:pPr>
            <a:r>
              <a:rPr lang="cs-CZ" sz="2400" dirty="0"/>
              <a:t>p</a:t>
            </a:r>
            <a:r>
              <a:rPr lang="cs-CZ" sz="2400" dirty="0" smtClean="0"/>
              <a:t>ravý tabulátor – umístí zarážku na pravý okraj textu, při psaní se text bude posouvat vlevo</a:t>
            </a:r>
          </a:p>
          <a:p>
            <a:pPr marL="900113" lvl="1" indent="0">
              <a:buNone/>
            </a:pPr>
            <a:endParaRPr lang="cs-CZ" sz="2400" dirty="0" smtClean="0"/>
          </a:p>
          <a:p>
            <a:pPr marL="900113" lvl="1" indent="0">
              <a:buNone/>
            </a:pPr>
            <a:r>
              <a:rPr lang="cs-CZ" sz="2400" dirty="0"/>
              <a:t>d</a:t>
            </a:r>
            <a:r>
              <a:rPr lang="cs-CZ" sz="2400" dirty="0" smtClean="0"/>
              <a:t>esetinná čárka – umístí zarážku na pozici desetinné čárky, která zůstává bez </a:t>
            </a:r>
            <a:r>
              <a:rPr lang="cs-CZ" sz="2400" dirty="0" err="1" smtClean="0"/>
              <a:t>ohlednu</a:t>
            </a:r>
            <a:r>
              <a:rPr lang="cs-CZ" sz="2400" dirty="0" smtClean="0"/>
              <a:t> na počet platných číslic na stále stejné pozici</a:t>
            </a:r>
            <a:endParaRPr lang="cs-CZ" sz="2400" dirty="0"/>
          </a:p>
          <a:p>
            <a:pPr marL="900113" lvl="1" indent="0">
              <a:buNone/>
            </a:pPr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504056" cy="45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59383"/>
            <a:ext cx="504056" cy="4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75618"/>
            <a:ext cx="504056" cy="45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274801"/>
            <a:ext cx="504055" cy="45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06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Opište text podle předlohy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Změňte formát stránky na velikost A5</a:t>
            </a:r>
          </a:p>
          <a:p>
            <a:r>
              <a:rPr lang="cs-CZ" dirty="0" smtClean="0"/>
              <a:t>Orientace stránky – na výšku</a:t>
            </a:r>
          </a:p>
          <a:p>
            <a:r>
              <a:rPr lang="cs-CZ" dirty="0" smtClean="0"/>
              <a:t>Zopakujte si tabulátory z minulé hodiny a procvičte nové </a:t>
            </a:r>
            <a:r>
              <a:rPr lang="cs-CZ" dirty="0" smtClean="0">
                <a:sym typeface="Wingdings" pitchFamily="2" charset="2"/>
              </a:rPr>
              <a:t></a:t>
            </a:r>
          </a:p>
          <a:p>
            <a:r>
              <a:rPr lang="cs-CZ" dirty="0" smtClean="0">
                <a:sym typeface="Wingdings" pitchFamily="2" charset="2"/>
                <a:hlinkClick r:id="rId2" action="ppaction://hlinkfile"/>
              </a:rPr>
              <a:t>Tabulátory</a:t>
            </a:r>
            <a:endParaRPr lang="cs-CZ" dirty="0" smtClean="0">
              <a:sym typeface="Wingdings" pitchFamily="2" charset="2"/>
            </a:endParaRPr>
          </a:p>
          <a:p>
            <a:r>
              <a:rPr lang="cs-CZ" dirty="0" smtClean="0">
                <a:sym typeface="Wingdings" pitchFamily="2" charset="2"/>
                <a:hlinkClick r:id="rId3" action="ppaction://hlinkfile"/>
              </a:rPr>
              <a:t>K tisku</a:t>
            </a:r>
            <a:endParaRPr lang="cs-CZ" dirty="0" smtClean="0">
              <a:sym typeface="Wingdings" pitchFamily="2" charset="2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83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20072" y="332656"/>
            <a:ext cx="3466728" cy="5793507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Nastavení tabulátorů </a:t>
            </a:r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4642"/>
            <a:ext cx="4536503" cy="6552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728" y="908720"/>
            <a:ext cx="39814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453" y="3295650"/>
            <a:ext cx="38100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453" y="5157192"/>
            <a:ext cx="38862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47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59299509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IC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ICT</Template>
  <TotalTime>284</TotalTime>
  <Words>219</Words>
  <Application>Microsoft Office PowerPoint</Application>
  <PresentationFormat>Předvádění na obrazovce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ICT</vt:lpstr>
      <vt:lpstr>Prezentace aplikace PowerPoint</vt:lpstr>
      <vt:lpstr>Další typy tabulátorů</vt:lpstr>
      <vt:lpstr>Opakování z minulé hodiny:</vt:lpstr>
      <vt:lpstr>Další možnost nastavení tabulátorů</vt:lpstr>
      <vt:lpstr>Prezentace aplikace PowerPoint</vt:lpstr>
      <vt:lpstr>Opište text podle předlohy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Další typy tabulátorů</dc:title>
  <dc:creator>kantor</dc:creator>
  <cp:lastModifiedBy>kantor</cp:lastModifiedBy>
  <cp:revision>12</cp:revision>
  <dcterms:created xsi:type="dcterms:W3CDTF">2013-07-12T09:54:33Z</dcterms:created>
  <dcterms:modified xsi:type="dcterms:W3CDTF">2013-09-30T08:10:57Z</dcterms:modified>
</cp:coreProperties>
</file>