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zdrojovy%20text.doc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7374978"/>
              </p:ext>
            </p:extLst>
          </p:nvPr>
        </p:nvGraphicFramePr>
        <p:xfrm>
          <a:off x="1311122" y="925513"/>
          <a:ext cx="6707187" cy="4548001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VY_32_INOVACE_18-08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Černá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10. října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2012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Procvičení úpravy textu do sloupců, nahrazení textu, speciální netisknutelné znaky.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K prezentaci je přiložen zdrojový soubor i s chybou, kterou bude vyučující během hodiny s žáky opravovat. Není nutné nic tisknout, žáci opisují jen krátké sdělení, které dále kopírují. Při výkladu vyučující žáky seznámí s některými typickými netisknutelnými znaky, zejména s ručně zadaným koncem řádku či odstave. Během této části hodiny bude vyučující pracovat s aktuálním textem na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internetu, případně může zařadit mezipředmětové vztahy.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31357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Do první řádky napíšeme pouze mezeru a vložíme znak konce odstavce, do druhé zapíšeme pouze znak konce odstavce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A nahradíme vše</a:t>
            </a:r>
          </a:p>
          <a:p>
            <a:endParaRPr lang="cs-CZ" sz="2400" dirty="0"/>
          </a:p>
          <a:p>
            <a:r>
              <a:rPr lang="cs-CZ" sz="2400" dirty="0" smtClean="0"/>
              <a:t>Soubor uložte pod názvem „</a:t>
            </a:r>
            <a:r>
              <a:rPr lang="cs-CZ" sz="2400" dirty="0" err="1" smtClean="0"/>
              <a:t>Soustredeni</a:t>
            </a:r>
            <a:r>
              <a:rPr lang="cs-CZ" sz="2400" dirty="0" smtClean="0"/>
              <a:t>“</a:t>
            </a:r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0" y="1484784"/>
            <a:ext cx="8911682" cy="203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871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cs-CZ" sz="2400" dirty="0" smtClean="0"/>
              <a:t>Z internetu si zkopírujte libovolnou textovou zprávu, zobrazte si její netisknutelné znaky a pomocí Menu „Nahradit“ ji upravte do správného tvaru</a:t>
            </a:r>
          </a:p>
          <a:p>
            <a:endParaRPr lang="cs-CZ" sz="2400"/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31008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Formátování</a:t>
            </a:r>
            <a:br>
              <a:rPr lang="cs-CZ" dirty="0" smtClean="0"/>
            </a:br>
            <a:r>
              <a:rPr lang="cs-CZ" dirty="0" smtClean="0"/>
              <a:t>-</a:t>
            </a:r>
            <a:br>
              <a:rPr lang="cs-CZ" dirty="0" smtClean="0"/>
            </a:br>
            <a:r>
              <a:rPr lang="cs-CZ" dirty="0" smtClean="0"/>
              <a:t>sloupce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Nahrazení textu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451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Nastavení sloupců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Menu Rozložení stránky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Stránku rozdělte na dva stejné sloupce</a:t>
            </a:r>
            <a:endParaRPr lang="cs-CZ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04864"/>
            <a:ext cx="4219575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89040"/>
            <a:ext cx="37052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510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Opište text podle předlohy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b="1" dirty="0"/>
              <a:t>Příjezd na soustředění</a:t>
            </a:r>
            <a:endParaRPr lang="cs-CZ" dirty="0"/>
          </a:p>
          <a:p>
            <a:pPr marL="0" indent="0" algn="just">
              <a:buNone/>
            </a:pPr>
            <a:r>
              <a:rPr lang="cs-CZ" dirty="0"/>
              <a:t>Den nástupu: sobota 20. 10. 2012, prezence od 15</a:t>
            </a:r>
            <a:r>
              <a:rPr lang="cs-CZ" baseline="30000" dirty="0"/>
              <a:t>00</a:t>
            </a:r>
            <a:r>
              <a:rPr lang="cs-CZ" dirty="0"/>
              <a:t> hod. S sebou budou děti mít potřebné oblečení, obuv, hygienické potřeby. Dále potom kartičku pojišťovny, podepsané potvrzení „souhlas zákonných zástupců s poskytnutím zdravotních služeb“. </a:t>
            </a:r>
          </a:p>
          <a:p>
            <a:endParaRPr lang="cs-CZ" dirty="0" smtClean="0"/>
          </a:p>
          <a:p>
            <a:r>
              <a:rPr lang="cs-CZ" dirty="0" smtClean="0"/>
              <a:t>Velikost písma 10, zarovnejte do bloku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3402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606083"/>
          </a:xfrm>
        </p:spPr>
        <p:txBody>
          <a:bodyPr>
            <a:normAutofit/>
          </a:bodyPr>
          <a:lstStyle/>
          <a:p>
            <a:r>
              <a:rPr lang="cs-CZ" sz="2400" dirty="0" smtClean="0"/>
              <a:t>Text nakopírujte, na konci prvního sloupce vložíme „zalomení sloupce“</a:t>
            </a:r>
          </a:p>
          <a:p>
            <a:endParaRPr lang="cs-CZ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675322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8640"/>
            <a:ext cx="4523052" cy="645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601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Práce s textem: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>
                <a:hlinkClick r:id="rId2" action="ppaction://hlinkfile"/>
              </a:rPr>
              <a:t>Soubor</a:t>
            </a:r>
            <a:r>
              <a:rPr lang="cs-CZ" sz="2400" dirty="0" smtClean="0"/>
              <a:t> </a:t>
            </a:r>
          </a:p>
          <a:p>
            <a:r>
              <a:rPr lang="cs-CZ" sz="2400" dirty="0" smtClean="0"/>
              <a:t>Nahrazení textu: měsíc napíšeme slovy, nikoli číslem</a:t>
            </a:r>
          </a:p>
          <a:p>
            <a:pPr marL="0" indent="0">
              <a:buNone/>
            </a:pPr>
            <a:r>
              <a:rPr lang="cs-CZ" sz="2400" dirty="0" smtClean="0"/>
              <a:t>V Menu „Domů“  zvolíme možnost „Nahradit“</a:t>
            </a:r>
          </a:p>
          <a:p>
            <a:pPr marL="0" indent="0">
              <a:buNone/>
            </a:pPr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140968"/>
            <a:ext cx="3168352" cy="256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174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Dále zvolíme možnost „Nahradit vše“ a Word prohledá celý dokument a text nahradí</a:t>
            </a:r>
          </a:p>
          <a:p>
            <a:endParaRPr lang="cs-CZ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6279265" cy="2540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941168"/>
            <a:ext cx="402907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204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 dokumentu si zobrazte netisknutelné znaky, máte-li někde chybu (více mezer, či naopak někde chybí) napravte situaci</a:t>
            </a:r>
          </a:p>
          <a:p>
            <a:r>
              <a:rPr lang="cs-CZ" sz="2400" dirty="0" smtClean="0"/>
              <a:t>V našem příkladu je zbytečná mezera na konci odstavce, tak ji odstraníme:</a:t>
            </a:r>
          </a:p>
          <a:p>
            <a:endParaRPr lang="cs-CZ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6747301" cy="2871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432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 nabídce „Více“ zvolíme tlačítko „Zvláštní“</a:t>
            </a:r>
            <a:endParaRPr lang="cs-CZ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62050"/>
            <a:ext cx="3781425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760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ICT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ICT</Template>
  <TotalTime>210</TotalTime>
  <Words>255</Words>
  <Application>Microsoft Office PowerPoint</Application>
  <PresentationFormat>Předvádění na obrazovce (4:3)</PresentationFormat>
  <Paragraphs>66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motiv ICT</vt:lpstr>
      <vt:lpstr>Prezentace aplikace PowerPoint</vt:lpstr>
      <vt:lpstr>Formátování - sloupce</vt:lpstr>
      <vt:lpstr>Nastavení sloupců</vt:lpstr>
      <vt:lpstr>Opište text podle předlohy</vt:lpstr>
      <vt:lpstr>Prezentace aplikace PowerPoint</vt:lpstr>
      <vt:lpstr>Práce s textem: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Formátování - sloupce</dc:title>
  <dc:creator>kantor</dc:creator>
  <cp:lastModifiedBy>kantor</cp:lastModifiedBy>
  <cp:revision>13</cp:revision>
  <dcterms:created xsi:type="dcterms:W3CDTF">2013-07-19T10:56:52Z</dcterms:created>
  <dcterms:modified xsi:type="dcterms:W3CDTF">2013-08-28T18:54:20Z</dcterms:modified>
</cp:coreProperties>
</file>