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422010"/>
              </p:ext>
            </p:extLst>
          </p:nvPr>
        </p:nvGraphicFramePr>
        <p:xfrm>
          <a:off x="899592" y="2780928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produkty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určené k ukládání peněz – cenné papíry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978080" cy="720079"/>
          </a:xfrm>
        </p:spPr>
        <p:txBody>
          <a:bodyPr/>
          <a:lstStyle/>
          <a:p>
            <a:pPr algn="ctr"/>
            <a:r>
              <a:rPr lang="cs-CZ" sz="3200" b="1" dirty="0" smtClean="0"/>
              <a:t>Finanční produkty určené k ukládání peněz</a:t>
            </a: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916832"/>
            <a:ext cx="7848872" cy="5832648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 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Cenné </a:t>
            </a:r>
            <a:r>
              <a:rPr lang="cs-CZ" sz="2800" b="1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papíry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zvláštní listiny představující určitou hodnotu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jsou směnitelné za ostatní formu peněz 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dělíme je na cenné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papíry: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peněžního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trhu: vydávány na dobu do 1 roku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 	  (šek)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kapitálového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trhu: vydávány na dobu delší než 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 1 rok</a:t>
            </a:r>
            <a:endParaRPr lang="cs-CZ" sz="2400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60648"/>
            <a:ext cx="8208912" cy="720080"/>
          </a:xfrm>
        </p:spPr>
        <p:txBody>
          <a:bodyPr/>
          <a:lstStyle/>
          <a:p>
            <a:pPr algn="ctr"/>
            <a:r>
              <a:rPr lang="cs-CZ" sz="3200" b="1" dirty="0" smtClean="0"/>
              <a:t>Finanční produkty určené k ukládání peněz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196752"/>
            <a:ext cx="7992888" cy="5256584"/>
          </a:xfrm>
        </p:spPr>
        <p:txBody>
          <a:bodyPr>
            <a:noAutofit/>
          </a:bodyPr>
          <a:lstStyle/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Cenné </a:t>
            </a: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papíry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- 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nominální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hodnota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: hodnota uvedená na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CP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tržní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hodnota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: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hodnota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, za kterou se CP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	  		     prodávají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na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trhu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kurs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CP: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závisí na nabídce a poptávce po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CP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podoba CP: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listinná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(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papírová)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zaknihovaná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: v elektronické formě, veden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			   na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účtech vlastníka</a:t>
            </a: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332656"/>
            <a:ext cx="8280920" cy="1143000"/>
          </a:xfrm>
        </p:spPr>
        <p:txBody>
          <a:bodyPr/>
          <a:lstStyle/>
          <a:p>
            <a:pPr algn="ctr"/>
            <a:r>
              <a:rPr lang="cs-CZ" sz="3200" b="1" dirty="0" smtClean="0"/>
              <a:t>Finanční produkty určené k ukládání peněz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446018" y="1556792"/>
            <a:ext cx="7632848" cy="4538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Cenné papíry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druhy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CP: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majetkové: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podíl na majetku emitenta (toho, kdo CP vydal) – např. akcie, podílové listy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výnos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 podobě dividendy (podíl na zisku)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výnos v podobě rozdílu mezi pořizovací a prodejní cenou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dluhové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: představují dluh emitenta vůči jejich majiteli – např. směnka</a:t>
            </a:r>
          </a:p>
          <a:p>
            <a:pPr marL="1143000" lvl="2" indent="-228600">
              <a:lnSpc>
                <a:spcPct val="115000"/>
              </a:lnSpc>
              <a:spcAft>
                <a:spcPts val="1000"/>
              </a:spcAft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výnos v podobě průběžných úroků</a:t>
            </a: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rgbClr val="A9A57C"/>
              </a:buClr>
            </a:pPr>
            <a:endParaRPr lang="cs-CZ" sz="2000" dirty="0">
              <a:solidFill>
                <a:srgbClr val="2F2B20"/>
              </a:solidFill>
              <a:latin typeface="Arial" pitchFamily="34" charset="0"/>
              <a:cs typeface="Arial" pitchFamily="34" charset="0"/>
            </a:endParaRPr>
          </a:p>
          <a:p>
            <a:pPr marL="11430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348</TotalTime>
  <Words>193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Prezentace aplikace PowerPoint</vt:lpstr>
      <vt:lpstr>Prezentace aplikace PowerPoint</vt:lpstr>
      <vt:lpstr>Finanční produkty určené k ukládání peněz</vt:lpstr>
      <vt:lpstr>Finanční produkty určené k ukládání peněz</vt:lpstr>
      <vt:lpstr>Finanční produkty určené k ukládání peněz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105</cp:revision>
  <dcterms:created xsi:type="dcterms:W3CDTF">2013-04-15T08:11:55Z</dcterms:created>
  <dcterms:modified xsi:type="dcterms:W3CDTF">2013-09-02T10:42:11Z</dcterms:modified>
</cp:coreProperties>
</file>