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606107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Majetek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a </a:t>
                      </a:r>
                      <a:r>
                        <a:rPr lang="cs-CZ" sz="1600" baseline="0" smtClean="0">
                          <a:latin typeface="Arial" pitchFamily="34" charset="0"/>
                          <a:cs typeface="Times New Roman" pitchFamily="18" charset="0"/>
                        </a:rPr>
                        <a:t>závazky domácnosti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Majetek a závazky domácnosti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7704856" cy="5976664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800" b="1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Majetek domácnosti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800" b="1" dirty="0" smtClean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všechno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to, co domácnost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vlastní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oceňujeme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ho v tržní ceně, tedy takové, za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 	   jakou bychom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ho mohli prodat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59" y="-171400"/>
            <a:ext cx="8208912" cy="1484784"/>
          </a:xfrm>
        </p:spPr>
        <p:txBody>
          <a:bodyPr/>
          <a:lstStyle/>
          <a:p>
            <a:pPr algn="ctr"/>
            <a:r>
              <a:rPr lang="cs-CZ" sz="4000" b="1" dirty="0" smtClean="0"/>
              <a:t>Majetek a závazky domácnosti</a:t>
            </a:r>
            <a:endParaRPr lang="cs-CZ" sz="4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5418" y="1052736"/>
            <a:ext cx="8424936" cy="5805264"/>
          </a:xfrm>
        </p:spPr>
        <p:txBody>
          <a:bodyPr>
            <a:noAutofit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Majetek </a:t>
            </a: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domácnosti</a:t>
            </a:r>
          </a:p>
          <a:p>
            <a:pPr lvl="0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nabýváme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ho:</a:t>
            </a: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smlouvou (kupní, darovací, o převodu nemovitosti….)</a:t>
            </a: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dědictvím</a:t>
            </a:r>
          </a:p>
          <a:p>
            <a:pPr marL="1691640" lvl="4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ze zákona (nejbližší příbuzní)</a:t>
            </a:r>
          </a:p>
          <a:p>
            <a:pPr marL="1691640" lvl="4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ze závěti</a:t>
            </a: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rozhodnutím státního orgánu (vyvlastnění, restituce, soudní vypořádání)</a:t>
            </a: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jinou skutečností stanovenou zákonem</a:t>
            </a:r>
          </a:p>
          <a:p>
            <a:pPr marL="1691640" lvl="4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vytvořením nové věci (stavba domu)</a:t>
            </a:r>
          </a:p>
          <a:p>
            <a:pPr marL="1691640" lvl="4">
              <a:lnSpc>
                <a:spcPct val="115000"/>
              </a:lnSpc>
              <a:spcAft>
                <a:spcPts val="100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vydržením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</a:p>
          <a:p>
            <a:pPr marL="114300" indent="0">
              <a:lnSpc>
                <a:spcPct val="150000"/>
              </a:lnSpc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87424"/>
            <a:ext cx="8460432" cy="1512168"/>
          </a:xfrm>
        </p:spPr>
        <p:txBody>
          <a:bodyPr/>
          <a:lstStyle/>
          <a:p>
            <a:pPr algn="ctr"/>
            <a:r>
              <a:rPr lang="cs-CZ" sz="4000" b="1" dirty="0" smtClean="0"/>
              <a:t>Majetek a závazky domácnosti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0648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3775" y="908720"/>
            <a:ext cx="8208912" cy="59411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Osobní majetek dělíme na: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osobní aktiva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- majetek přinášející příjmy: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finanční aktiva (akcie, dluhopisy, podílové listy)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majetek, jehož hodnota časem stoupá a je dobře prodejný (umělecké předměty)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autorská práva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nemovitosti přinášející příjem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osobní pasiva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– majetek vytvářející výdaje: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nemovitosti k osobní potřebě (byt, dům, rekreační objekt)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automobil k osobní potřebě</a:t>
            </a:r>
          </a:p>
          <a:p>
            <a:pPr marL="1200150" lvl="2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osobní spotřební předměty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Majetek může být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současně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osobním aktivem i pasivem</a:t>
            </a:r>
            <a:endParaRPr lang="cs-CZ" sz="2400" b="1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533</TotalTime>
  <Words>252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Prezentace aplikace PowerPoint</vt:lpstr>
      <vt:lpstr>Majetek a závazky domácnosti</vt:lpstr>
      <vt:lpstr>Majetek a závazky domácnosti</vt:lpstr>
      <vt:lpstr>Majetek a závazky domácnosti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174</cp:revision>
  <dcterms:created xsi:type="dcterms:W3CDTF">2013-04-15T08:11:55Z</dcterms:created>
  <dcterms:modified xsi:type="dcterms:W3CDTF">2013-09-02T10:52:14Z</dcterms:modified>
</cp:coreProperties>
</file>