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zdrojovy%20text.docx" TargetMode="External"/><Relationship Id="rId2" Type="http://schemas.openxmlformats.org/officeDocument/2006/relationships/hyperlink" Target="http://www.stavarna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733699"/>
              </p:ext>
            </p:extLst>
          </p:nvPr>
        </p:nvGraphicFramePr>
        <p:xfrm>
          <a:off x="1366122" y="980846"/>
          <a:ext cx="6707187" cy="399936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VY_32_INOVACE_18-11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14.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se seznámí s pojmy záhlaví a zápatí dokumentu a vytvoří si vlastní šablonu.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Nejprve žáci vytvoří hlavičkový papír se záhlavím a zápatím dle předlohy, uloží jako šablonu dokumentu (zde vyučující představí nabídku šablon MS Word). Je vhodné, aby žáci vnímali rozdíl mezi uložením jako prostý dokument a šablona dokumentu.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8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Lze nastavit i formát číslování</a:t>
            </a:r>
          </a:p>
          <a:p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3872260" cy="385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49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Úkol: vytvořte dle předlohy hlavičkový papír školy, údaje vyhledejte na </a:t>
            </a:r>
            <a:r>
              <a:rPr lang="cs-CZ" sz="2400" dirty="0" smtClean="0">
                <a:hlinkClick r:id="rId2"/>
              </a:rPr>
              <a:t>www.stavarna.com</a:t>
            </a:r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V záhlaví bude logo, adresa a název školy</a:t>
            </a:r>
          </a:p>
          <a:p>
            <a:r>
              <a:rPr lang="cs-CZ" sz="2400" dirty="0" smtClean="0"/>
              <a:t>V zápatí kontaktní údaje</a:t>
            </a:r>
          </a:p>
          <a:p>
            <a:endParaRPr lang="cs-CZ" sz="2400" dirty="0"/>
          </a:p>
          <a:p>
            <a:r>
              <a:rPr lang="cs-CZ" sz="2400" dirty="0" smtClean="0"/>
              <a:t>V záhlaví použijte velikost přiměřenou fontu písma</a:t>
            </a:r>
          </a:p>
          <a:p>
            <a:r>
              <a:rPr lang="cs-CZ" sz="2400" dirty="0" smtClean="0"/>
              <a:t>Zápatí pište velikostí 8, použijte tabulátory</a:t>
            </a:r>
          </a:p>
          <a:p>
            <a:endParaRPr lang="cs-CZ" sz="2400" dirty="0"/>
          </a:p>
          <a:p>
            <a:r>
              <a:rPr lang="cs-CZ" sz="2400" dirty="0" smtClean="0">
                <a:hlinkClick r:id="rId3" action="ppaction://hlinkfile"/>
              </a:rPr>
              <a:t>předloha</a:t>
            </a:r>
            <a:endParaRPr lang="cs-CZ" sz="2400" dirty="0" smtClean="0"/>
          </a:p>
          <a:p>
            <a:endParaRPr lang="cs-CZ" sz="2400" dirty="0"/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8130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Šablona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Menu „Soubor“           „Uložit jako“</a:t>
            </a:r>
          </a:p>
          <a:p>
            <a:endParaRPr lang="cs-CZ" sz="2400" dirty="0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3042024" y="1494729"/>
            <a:ext cx="4498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6103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/>
          <p:nvPr/>
        </p:nvSpPr>
        <p:spPr>
          <a:xfrm>
            <a:off x="2339752" y="2204864"/>
            <a:ext cx="36004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38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 nabídky vybereme „Šablona Word“ a uložíme do svého pracovního adresáře pod názvem „</a:t>
            </a:r>
            <a:r>
              <a:rPr lang="cs-CZ" sz="2400" dirty="0" err="1" smtClean="0"/>
              <a:t>hlavickovy</a:t>
            </a:r>
            <a:r>
              <a:rPr lang="cs-CZ" sz="2400" dirty="0" smtClean="0"/>
              <a:t> </a:t>
            </a:r>
            <a:r>
              <a:rPr lang="cs-CZ" sz="2400" dirty="0" err="1" smtClean="0"/>
              <a:t>papir</a:t>
            </a:r>
            <a:r>
              <a:rPr lang="cs-CZ" sz="2400" dirty="0" smtClean="0"/>
              <a:t>“</a:t>
            </a:r>
          </a:p>
          <a:p>
            <a:r>
              <a:rPr lang="cs-CZ" sz="2400" dirty="0" smtClean="0"/>
              <a:t>Ikona: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Ve zbývající části hodiny vytvořte nový hlavičkový papír pro libovolnou firmu, sportovní oddíl, kulturní zařízení, obchod …, o kterém budete na konci školního roku mít prezentaci</a:t>
            </a:r>
          </a:p>
          <a:p>
            <a:pPr marL="0" indent="354013">
              <a:buNone/>
            </a:pPr>
            <a:r>
              <a:rPr lang="cs-CZ" sz="2400" dirty="0" smtClean="0"/>
              <a:t>(můžete </a:t>
            </a:r>
            <a:r>
              <a:rPr lang="cs-CZ" sz="2400" smtClean="0"/>
              <a:t>použít předdefinované typy)</a:t>
            </a:r>
            <a:endParaRPr lang="cs-CZ" sz="2400" dirty="0" smtClean="0"/>
          </a:p>
          <a:p>
            <a:r>
              <a:rPr lang="cs-CZ" sz="2400" dirty="0" smtClean="0"/>
              <a:t>Vytvořte složku „Seminární práce“ a do té uložte jako šablonu dokumentu pod názvem </a:t>
            </a:r>
            <a:r>
              <a:rPr lang="cs-CZ" sz="2400" dirty="0"/>
              <a:t>„</a:t>
            </a:r>
            <a:r>
              <a:rPr lang="cs-CZ" sz="2400" dirty="0" err="1"/>
              <a:t>hlavickovy</a:t>
            </a:r>
            <a:r>
              <a:rPr lang="cs-CZ" sz="2400" dirty="0"/>
              <a:t> </a:t>
            </a:r>
            <a:r>
              <a:rPr lang="cs-CZ" sz="2400" dirty="0" err="1"/>
              <a:t>papir</a:t>
            </a:r>
            <a:r>
              <a:rPr lang="cs-CZ" sz="2400" dirty="0"/>
              <a:t>“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4635629" cy="98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Materiály k vytvoření hlavičkového papíru </a:t>
            </a:r>
            <a:r>
              <a:rPr lang="cs-CZ" sz="2400" smtClean="0"/>
              <a:t>jsou </a:t>
            </a:r>
          </a:p>
          <a:p>
            <a:pPr marL="0" indent="354013">
              <a:buNone/>
            </a:pPr>
            <a:r>
              <a:rPr lang="cs-CZ" sz="2400" smtClean="0"/>
              <a:t>z www.stavarna.com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81961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Záhlaví, zápatí,</a:t>
            </a:r>
            <a:br>
              <a:rPr lang="cs-CZ" dirty="0" smtClean="0"/>
            </a:br>
            <a:r>
              <a:rPr lang="cs-CZ" dirty="0" smtClean="0"/>
              <a:t>šablona dokumentu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V</a:t>
            </a:r>
            <a:r>
              <a:rPr lang="cs-CZ" dirty="0" smtClean="0"/>
              <a:t>yužití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Hlavičkový papír</a:t>
            </a:r>
          </a:p>
          <a:p>
            <a:r>
              <a:rPr lang="cs-CZ" sz="2400" dirty="0" smtClean="0"/>
              <a:t>Maturitní a diplomové práce</a:t>
            </a:r>
          </a:p>
          <a:p>
            <a:r>
              <a:rPr lang="cs-CZ" sz="2400" dirty="0" smtClean="0"/>
              <a:t>Knihy</a:t>
            </a:r>
          </a:p>
          <a:p>
            <a:r>
              <a:rPr lang="cs-CZ" sz="2400" dirty="0" smtClean="0"/>
              <a:t>Reklamní tiskoviny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Přednastavené formáty - záhlaví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„Vložení“ oddíl „Záhlaví a zápatí“</a:t>
            </a:r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41484"/>
            <a:ext cx="2130722" cy="148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60848"/>
            <a:ext cx="3842826" cy="459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66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Lze si vytvořit i jiné než předdefinované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První nabídku využijete, pokud se Vám žádné nelíbí, ale nechcete si vytvářet vlastní</a:t>
            </a:r>
          </a:p>
          <a:p>
            <a:r>
              <a:rPr lang="cs-CZ" sz="2400" dirty="0" smtClean="0"/>
              <a:t>Druhou pokud budete chtít předdefinované upravit, nebo vytvořit vlastní</a:t>
            </a:r>
          </a:p>
          <a:p>
            <a:r>
              <a:rPr lang="cs-CZ" sz="2400" dirty="0" smtClean="0"/>
              <a:t>Třetí pokud záhlaví potřebujete odstranit</a:t>
            </a:r>
          </a:p>
          <a:p>
            <a:r>
              <a:rPr lang="cs-CZ" sz="2400" dirty="0" smtClean="0"/>
              <a:t>Čtvrtou pokud vytvoříme záhlaví, které budeme ještě někdy používat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6754976" cy="155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91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Přednastavené formáty - </a:t>
            </a:r>
            <a:r>
              <a:rPr lang="cs-CZ" dirty="0" smtClean="0"/>
              <a:t>zápatí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40290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23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Další nabídka – analogická jako u záhlaví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/>
              <a:t>První nabídku využijete, pokud se Vám žádné nelíbí, ale nechcete si vytvářet vlastní</a:t>
            </a:r>
          </a:p>
          <a:p>
            <a:r>
              <a:rPr lang="cs-CZ" sz="2400" dirty="0"/>
              <a:t>Druhou pokud budete chtít předdefinované upravit, nebo vytvořit vlastní</a:t>
            </a:r>
          </a:p>
          <a:p>
            <a:r>
              <a:rPr lang="cs-CZ" sz="2400" dirty="0"/>
              <a:t>Třetí pokud </a:t>
            </a:r>
            <a:r>
              <a:rPr lang="cs-CZ" sz="2400" dirty="0" smtClean="0"/>
              <a:t>zápatí potřebujete </a:t>
            </a:r>
            <a:r>
              <a:rPr lang="cs-CZ" sz="2400" dirty="0"/>
              <a:t>odstranit</a:t>
            </a:r>
          </a:p>
          <a:p>
            <a:r>
              <a:rPr lang="cs-CZ" sz="2400" dirty="0"/>
              <a:t>Čtvrtou pokud vytvoříme </a:t>
            </a:r>
            <a:r>
              <a:rPr lang="cs-CZ" sz="2400" dirty="0" smtClean="0"/>
              <a:t>zápatí, </a:t>
            </a:r>
            <a:r>
              <a:rPr lang="cs-CZ" sz="2400" dirty="0"/>
              <a:t>které budeme ještě někdy používat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06" y="764704"/>
            <a:ext cx="570854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90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Čísla stránek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U delších dokumentů je vhodné stránky číslovat</a:t>
            </a:r>
          </a:p>
          <a:p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6201"/>
            <a:ext cx="3744813" cy="355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73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Pro každou z nabídek umístění, jsou k dispozici podrobnosti</a:t>
            </a:r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4593936" cy="544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2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1238</TotalTime>
  <Words>376</Words>
  <Application>Microsoft Office PowerPoint</Application>
  <PresentationFormat>Předvádění na obrazovce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šablona</vt:lpstr>
      <vt:lpstr>Prezentace aplikace PowerPoint</vt:lpstr>
      <vt:lpstr>Záhlaví, zápatí, šablona dokumentu</vt:lpstr>
      <vt:lpstr>Využití</vt:lpstr>
      <vt:lpstr>Přednastavené formáty - záhlaví</vt:lpstr>
      <vt:lpstr>Prezentace aplikace PowerPoint</vt:lpstr>
      <vt:lpstr>Přednastavené formáty - zápatí</vt:lpstr>
      <vt:lpstr>Prezentace aplikace PowerPoint</vt:lpstr>
      <vt:lpstr>Čísla stránek</vt:lpstr>
      <vt:lpstr>Prezentace aplikace PowerPoint</vt:lpstr>
      <vt:lpstr>Prezentace aplikace PowerPoint</vt:lpstr>
      <vt:lpstr>Prezentace aplikace PowerPoint</vt:lpstr>
      <vt:lpstr>Šablona 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Záhlaví, zápatí</dc:title>
  <dc:creator>kantor</dc:creator>
  <cp:lastModifiedBy>kantor</cp:lastModifiedBy>
  <cp:revision>16</cp:revision>
  <dcterms:created xsi:type="dcterms:W3CDTF">2013-07-23T15:06:52Z</dcterms:created>
  <dcterms:modified xsi:type="dcterms:W3CDTF">2013-09-30T08:14:07Z</dcterms:modified>
</cp:coreProperties>
</file>