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zdrojov&#253;%20text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8176007"/>
              </p:ext>
            </p:extLst>
          </p:nvPr>
        </p:nvGraphicFramePr>
        <p:xfrm>
          <a:off x="1338110" y="1268760"/>
          <a:ext cx="6707187" cy="3896826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19.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</a:t>
                      </a: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Žák se seznámí se zadáváním matematických výrazů a některých speciálních symbolů. Při samostatné práci opíše podle předlohy některé matematické příklady.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si může počet příkladů doplnit, či upravit podle svého uvážení, případně studenty nechat příklady dopočítat, s tím, že celé řešení bude též uvedeno v PC.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6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Matematické vzorce,</a:t>
            </a:r>
            <a:br>
              <a:rPr lang="cs-CZ" dirty="0" smtClean="0"/>
            </a:br>
            <a:r>
              <a:rPr lang="cs-CZ" dirty="0" smtClean="0"/>
              <a:t>symboly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Symboly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„Vložení“ oddíl „Symboly“</a:t>
            </a:r>
          </a:p>
          <a:p>
            <a:endParaRPr lang="cs-CZ" sz="2400" dirty="0"/>
          </a:p>
          <a:p>
            <a:r>
              <a:rPr lang="cs-CZ" sz="2400" dirty="0" smtClean="0"/>
              <a:t>Slouží ke vkládání speciálních znaků či písmen neobsažených </a:t>
            </a:r>
          </a:p>
          <a:p>
            <a:pPr marL="0" indent="354013">
              <a:buNone/>
            </a:pPr>
            <a:r>
              <a:rPr lang="cs-CZ" sz="2400" dirty="0"/>
              <a:t>v</a:t>
            </a:r>
            <a:r>
              <a:rPr lang="cs-CZ" sz="2400" dirty="0" smtClean="0"/>
              <a:t> naší abecedě</a:t>
            </a:r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96752"/>
            <a:ext cx="1584176" cy="131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883" y="2924944"/>
            <a:ext cx="5006328" cy="347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Matematické výrazy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„Vložení“ oddíl „Rovnice“</a:t>
            </a:r>
          </a:p>
          <a:p>
            <a:r>
              <a:rPr lang="cs-CZ" sz="2400" dirty="0" smtClean="0"/>
              <a:t>Po kliknutí na rozbalení nabídky </a:t>
            </a:r>
          </a:p>
          <a:p>
            <a:pPr marL="0" indent="354013">
              <a:buNone/>
            </a:pPr>
            <a:r>
              <a:rPr lang="cs-CZ" sz="2400" dirty="0" smtClean="0"/>
              <a:t>máme možnost zvolit </a:t>
            </a:r>
          </a:p>
          <a:p>
            <a:pPr marL="0" indent="354013">
              <a:buNone/>
            </a:pPr>
            <a:r>
              <a:rPr lang="cs-CZ" sz="2400" dirty="0" smtClean="0"/>
              <a:t>předpřipravenou rovnici či výraz, </a:t>
            </a:r>
          </a:p>
          <a:p>
            <a:pPr marL="0" indent="354013">
              <a:buNone/>
            </a:pPr>
            <a:r>
              <a:rPr lang="cs-CZ" sz="2400" dirty="0" smtClean="0"/>
              <a:t>nebo si vytvořit rovnici svoji</a:t>
            </a: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0480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51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Klikneme-li přímo na symbol             zobrazí se dialogové okno editoru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 Zde již můžeme zadávat libovolné matematické výrazy</a:t>
            </a:r>
          </a:p>
          <a:p>
            <a:r>
              <a:rPr lang="cs-CZ" sz="2400" dirty="0" smtClean="0"/>
              <a:t>V prostřední části nabídky vidíme základní matematické symboly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965" y="81116"/>
            <a:ext cx="5619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9" y="1267686"/>
            <a:ext cx="8208912" cy="72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44" y="4585931"/>
            <a:ext cx="8226720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Nabídka je omezená, celý výběr si postupně zobrazíme tlačítky na liště, či celý najednou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V nabídce jsou i další matematické symboly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20655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13175"/>
            <a:ext cx="3168352" cy="103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7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Nabídka symbolů: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7" y="1124744"/>
            <a:ext cx="314749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3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Pro některé speciální zápisy jsou symboly předpřipravené </a:t>
            </a:r>
          </a:p>
          <a:p>
            <a:pPr marL="0" indent="354013">
              <a:buNone/>
            </a:pPr>
            <a:r>
              <a:rPr lang="cs-CZ" sz="2400" dirty="0" smtClean="0"/>
              <a:t>v pravé části Menu</a:t>
            </a:r>
          </a:p>
          <a:p>
            <a:pPr marL="0" indent="354013">
              <a:buNone/>
            </a:pPr>
            <a:endParaRPr lang="cs-CZ" sz="2400" dirty="0"/>
          </a:p>
          <a:p>
            <a:pPr marL="0" indent="354013">
              <a:buNone/>
            </a:pPr>
            <a:endParaRPr lang="cs-CZ" sz="2400" dirty="0" smtClean="0"/>
          </a:p>
          <a:p>
            <a:pPr marL="0" indent="354013">
              <a:buNone/>
            </a:pPr>
            <a:endParaRPr lang="cs-CZ" sz="2400" dirty="0"/>
          </a:p>
          <a:p>
            <a:pPr marL="0" indent="354013">
              <a:buNone/>
            </a:pPr>
            <a:endParaRPr lang="cs-CZ" sz="2400" dirty="0" smtClean="0"/>
          </a:p>
          <a:p>
            <a:pPr marL="0" indent="354013">
              <a:buNone/>
            </a:pPr>
            <a:endParaRPr lang="cs-CZ" sz="2400" dirty="0"/>
          </a:p>
          <a:p>
            <a:r>
              <a:rPr lang="cs-CZ" sz="2400" dirty="0" smtClean="0">
                <a:solidFill>
                  <a:srgbClr val="FFC000"/>
                </a:solidFill>
              </a:rPr>
              <a:t>Úkol: </a:t>
            </a:r>
            <a:r>
              <a:rPr lang="cs-CZ" sz="2400" dirty="0" smtClean="0"/>
              <a:t>podle předlohy opište matematické výrazy</a:t>
            </a:r>
          </a:p>
          <a:p>
            <a:r>
              <a:rPr lang="cs-CZ" sz="2400" dirty="0" smtClean="0">
                <a:hlinkClick r:id="rId2" action="ppaction://hlinkfile"/>
              </a:rPr>
              <a:t>předloha</a:t>
            </a:r>
            <a:endParaRPr lang="cs-CZ" sz="2400" dirty="0" smtClean="0"/>
          </a:p>
          <a:p>
            <a:pPr marL="0" indent="354013">
              <a:buNone/>
            </a:pPr>
            <a:endParaRPr lang="cs-CZ" sz="2400" dirty="0" smtClean="0"/>
          </a:p>
          <a:p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71" y="1628800"/>
            <a:ext cx="8708355" cy="127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9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Ve zdrojovém souboru byly použity příklady autora </a:t>
            </a:r>
            <a:r>
              <a:rPr lang="cs-CZ" sz="2400" dirty="0" err="1" smtClean="0"/>
              <a:t>DUMu</a:t>
            </a:r>
            <a:r>
              <a:rPr lang="cs-CZ" sz="2400" dirty="0" smtClean="0"/>
              <a:t> a příklady </a:t>
            </a:r>
            <a:r>
              <a:rPr lang="cs-CZ" sz="2400" smtClean="0"/>
              <a:t>z knihy:</a:t>
            </a:r>
            <a:endParaRPr lang="cs-CZ" sz="2400" dirty="0" smtClean="0"/>
          </a:p>
          <a:p>
            <a:r>
              <a:rPr lang="cs-CZ" sz="2400" dirty="0" smtClean="0"/>
              <a:t>BENDA</a:t>
            </a:r>
            <a:r>
              <a:rPr lang="cs-CZ" sz="2400" dirty="0"/>
              <a:t>, Petr, Berta DAŃKOVÁ, Josef SKÁLA, Oldřich SKOPAL, Jaroslav ŠEDIVÝ a Jindřich VOCELKA. </a:t>
            </a:r>
            <a:r>
              <a:rPr lang="cs-CZ" sz="2400" i="1" dirty="0"/>
              <a:t>Sbírka maturitních příkladů z matematiky</a:t>
            </a:r>
            <a:r>
              <a:rPr lang="cs-CZ" sz="2400" dirty="0"/>
              <a:t>. 9. vyd. Praha: Státní pedagogické nakladatelství, 1986, 199 s. </a:t>
            </a:r>
          </a:p>
        </p:txBody>
      </p:sp>
    </p:spTree>
    <p:extLst>
      <p:ext uri="{BB962C8B-B14F-4D97-AF65-F5344CB8AC3E}">
        <p14:creationId xmlns:p14="http://schemas.microsoft.com/office/powerpoint/2010/main" val="2582977423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3740</TotalTime>
  <Words>264</Words>
  <Application>Microsoft Office PowerPoint</Application>
  <PresentationFormat>Předvádění na obrazovce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šablona</vt:lpstr>
      <vt:lpstr>Prezentace aplikace PowerPoint</vt:lpstr>
      <vt:lpstr>Matematické vzorce, symboly</vt:lpstr>
      <vt:lpstr>Symboly</vt:lpstr>
      <vt:lpstr>Matematické výrazy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Matematické vzorce, symboly</dc:title>
  <dc:creator>kantor</dc:creator>
  <cp:lastModifiedBy>kantor</cp:lastModifiedBy>
  <cp:revision>11</cp:revision>
  <dcterms:created xsi:type="dcterms:W3CDTF">2013-07-24T11:46:56Z</dcterms:created>
  <dcterms:modified xsi:type="dcterms:W3CDTF">2013-09-30T08:14:29Z</dcterms:modified>
</cp:coreProperties>
</file>