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9" r:id="rId5"/>
    <p:sldId id="260" r:id="rId6"/>
    <p:sldId id="258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kvetiny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tabulka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abecedazahrady.dama.cz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7142060"/>
              </p:ext>
            </p:extLst>
          </p:nvPr>
        </p:nvGraphicFramePr>
        <p:xfrm>
          <a:off x="1338110" y="1268760"/>
          <a:ext cx="6707187" cy="381648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VY_32_INOVACE_18-14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29.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listopadu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2012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Pwp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prezentace, Word soubory se zadáním a výsledkem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pod vedením vyučujícího upraví zdrojový soubor do výsledné podoby. Převod tabulky na text může vyučující pouze zmínit, a ukázat žákům kde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lze udělat.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2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Tabulka 2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Převod textu na tabulku</a:t>
            </a:r>
          </a:p>
          <a:p>
            <a:r>
              <a:rPr lang="cs-CZ" dirty="0" smtClean="0"/>
              <a:t>Převod tabulky na text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Převod textu na </a:t>
            </a:r>
            <a:r>
              <a:rPr lang="cs-CZ" dirty="0" smtClean="0"/>
              <a:t>tabulku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Otevřete soubor </a:t>
            </a:r>
            <a:r>
              <a:rPr lang="cs-CZ" sz="2400" dirty="0" smtClean="0">
                <a:hlinkClick r:id="rId2" action="ppaction://hlinkfile"/>
              </a:rPr>
              <a:t>kvetiny.docx</a:t>
            </a:r>
            <a:endParaRPr lang="cs-CZ" sz="2400" dirty="0" smtClean="0"/>
          </a:p>
          <a:p>
            <a:r>
              <a:rPr lang="cs-CZ" sz="2400" dirty="0" smtClean="0"/>
              <a:t>Ta samá data zpracovaná v tabulce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16504"/>
            <a:ext cx="7848872" cy="409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Označte celý text</a:t>
            </a:r>
          </a:p>
          <a:p>
            <a:r>
              <a:rPr lang="cs-CZ" sz="2400" dirty="0" smtClean="0"/>
              <a:t>Menu „Vložení“ oddíl „Tabulka“ nabídka „Převést text na tabulku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3381375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38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Upravte tabulku do požadovaného tvaru</a:t>
            </a:r>
          </a:p>
          <a:p>
            <a:r>
              <a:rPr lang="cs-CZ" sz="2400" dirty="0" smtClean="0"/>
              <a:t>Ze stránek abecedazahrady.dama.cz si pod tabulku zkopírujte obrázky květin</a:t>
            </a:r>
          </a:p>
          <a:p>
            <a:r>
              <a:rPr lang="cs-CZ" sz="2400" dirty="0" smtClean="0"/>
              <a:t>Novou stránku zformátujte na šířku, přidejte sloupec tabulky a do něj vložte příslušné obrázky.</a:t>
            </a:r>
          </a:p>
          <a:p>
            <a:r>
              <a:rPr lang="cs-CZ" sz="2400" dirty="0" smtClean="0">
                <a:hlinkClick r:id="rId2" action="ppaction://hlinkfile"/>
              </a:rPr>
              <a:t>výsledek</a:t>
            </a: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82755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Pro tvorbu výukového materiálu byly použity informace ze stránky </a:t>
            </a:r>
          </a:p>
          <a:p>
            <a:pPr marL="0" indent="0">
              <a:buNone/>
            </a:pPr>
            <a:r>
              <a:rPr lang="cs-CZ" sz="2400" dirty="0" smtClean="0">
                <a:hlinkClick r:id="rId2"/>
              </a:rPr>
              <a:t>Abecedazahrady.dama.cz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86054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6337</TotalTime>
  <Words>165</Words>
  <Application>Microsoft Office PowerPoint</Application>
  <PresentationFormat>Předvádění na obrazovce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šablona</vt:lpstr>
      <vt:lpstr>Prezentace aplikace PowerPoint</vt:lpstr>
      <vt:lpstr>Tabulka 2</vt:lpstr>
      <vt:lpstr>Převod textu na tabulku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Tabulka 2</dc:title>
  <dc:creator>kantor</dc:creator>
  <cp:lastModifiedBy>kantor</cp:lastModifiedBy>
  <cp:revision>12</cp:revision>
  <dcterms:created xsi:type="dcterms:W3CDTF">2013-08-22T11:03:45Z</dcterms:created>
  <dcterms:modified xsi:type="dcterms:W3CDTF">2013-09-30T08:16:19Z</dcterms:modified>
</cp:coreProperties>
</file>