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7" r:id="rId2"/>
    <p:sldId id="256" r:id="rId3"/>
    <p:sldId id="263" r:id="rId4"/>
    <p:sldId id="275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62" r:id="rId14"/>
    <p:sldId id="276" r:id="rId15"/>
    <p:sldId id="264" r:id="rId16"/>
    <p:sldId id="266" r:id="rId17"/>
    <p:sldId id="265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61" r:id="rId2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A4512-08F1-4230-A7F3-0C4ADB04EDBF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409BE-AE00-4443-BE76-FA7865F33AF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3851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6607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67317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0870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0870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73089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73089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98069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98069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98069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9806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98069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98069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98069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67317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6274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409BE-AE00-4443-BE76-FA7865F33AF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7929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8FE8F-6A43-4FF3-9D4F-AD727C1501B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0883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516563"/>
            <a:ext cx="5762625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5888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86" name="Group 38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256175113"/>
              </p:ext>
            </p:extLst>
          </p:nvPr>
        </p:nvGraphicFramePr>
        <p:xfrm>
          <a:off x="1331913" y="1196975"/>
          <a:ext cx="6707187" cy="4102939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VY_32_INOVACE_18-16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RNDr. Vladimír Kostka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ICT pro 1.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3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19. 11. 2012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výklad  nové látky , cvičení a zhodnocení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vyučující má v úvodu k dispozici výkladový text, následuje procvičení použití stylů se vzorovým textem a procvičení užití šablon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  <a:endParaRPr kumimoji="0" lang="cs-CZ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24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000" dirty="0" smtClean="0"/>
              <a:t>v nabídce „úprava stylu“ …</a:t>
            </a:r>
          </a:p>
        </p:txBody>
      </p:sp>
      <p:sp>
        <p:nvSpPr>
          <p:cNvPr id="10" name="Šipka doprava 9"/>
          <p:cNvSpPr/>
          <p:nvPr/>
        </p:nvSpPr>
        <p:spPr>
          <a:xfrm rot="19857056">
            <a:off x="2046803" y="4052743"/>
            <a:ext cx="326404" cy="17192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3" y="949796"/>
            <a:ext cx="601027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431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000" dirty="0" smtClean="0"/>
              <a:t>… můžete nastavit všechny parametry stylu (tj. všechny formáty)</a:t>
            </a:r>
          </a:p>
        </p:txBody>
      </p:sp>
      <p:sp>
        <p:nvSpPr>
          <p:cNvPr id="10" name="Šipka doprava 9"/>
          <p:cNvSpPr/>
          <p:nvPr/>
        </p:nvSpPr>
        <p:spPr>
          <a:xfrm rot="19857056">
            <a:off x="2046803" y="4052743"/>
            <a:ext cx="326404" cy="17192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913" y="1002754"/>
            <a:ext cx="5972175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079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naformátujte první odstavec textu ve cvičném souboru </a:t>
            </a:r>
            <a:r>
              <a:rPr lang="cs-CZ" dirty="0"/>
              <a:t>„styly a </a:t>
            </a:r>
            <a:r>
              <a:rPr lang="cs-CZ" dirty="0" err="1"/>
              <a:t>šablony_pro</a:t>
            </a:r>
            <a:r>
              <a:rPr lang="cs-CZ" dirty="0"/>
              <a:t> </a:t>
            </a:r>
            <a:r>
              <a:rPr lang="cs-CZ" dirty="0" smtClean="0"/>
              <a:t>úpravu“ stylem „nadpis 1“</a:t>
            </a:r>
          </a:p>
          <a:p>
            <a:r>
              <a:rPr lang="cs-CZ" dirty="0" smtClean="0"/>
              <a:t>druhý odstavec  stylem „výrazný citát“</a:t>
            </a:r>
          </a:p>
          <a:p>
            <a:r>
              <a:rPr lang="cs-CZ" dirty="0" smtClean="0"/>
              <a:t>třetí a čtvrtý odstavec stylem „normální“</a:t>
            </a:r>
          </a:p>
          <a:p>
            <a:r>
              <a:rPr lang="cs-CZ" dirty="0" smtClean="0"/>
              <a:t>pátý odstavec stylem „můj styl“ – písmo „</a:t>
            </a:r>
            <a:r>
              <a:rPr lang="cs-CZ" dirty="0" err="1" smtClean="0"/>
              <a:t>Century</a:t>
            </a:r>
            <a:r>
              <a:rPr lang="cs-CZ" dirty="0" smtClean="0"/>
              <a:t> </a:t>
            </a:r>
            <a:r>
              <a:rPr lang="cs-CZ" dirty="0" err="1" smtClean="0"/>
              <a:t>Gothic</a:t>
            </a:r>
            <a:r>
              <a:rPr lang="cs-CZ" dirty="0" smtClean="0"/>
              <a:t>“, velikost 12, odstavec do bloku, řádkování jednoduché, před i za odstavcem mezera 3 b.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6819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šablony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cs-CZ" dirty="0" smtClean="0"/>
              <a:t>šablony </a:t>
            </a:r>
            <a:r>
              <a:rPr lang="cs-CZ" dirty="0"/>
              <a:t>jsou soubory s předdefinovanými formáty, rozloženími a návrhy, které vám mohou ušetřit práci při vytváření nových </a:t>
            </a:r>
            <a:r>
              <a:rPr lang="cs-CZ" dirty="0" smtClean="0"/>
              <a:t>souborů</a:t>
            </a:r>
          </a:p>
          <a:p>
            <a:r>
              <a:rPr lang="cs-CZ" dirty="0" smtClean="0"/>
              <a:t>šablona </a:t>
            </a:r>
            <a:r>
              <a:rPr lang="cs-CZ" dirty="0"/>
              <a:t>je dokument systému Microsoft Office, který je navržen pomocí předdefinovaných motivů, stylů a rozložení </a:t>
            </a:r>
            <a:r>
              <a:rPr lang="cs-CZ" dirty="0" smtClean="0"/>
              <a:t>a místo </a:t>
            </a:r>
            <a:r>
              <a:rPr lang="cs-CZ" dirty="0"/>
              <a:t>skutečného obsahu jsou v něm pouze zástupné </a:t>
            </a:r>
            <a:r>
              <a:rPr lang="cs-CZ" dirty="0" smtClean="0"/>
              <a:t>informace</a:t>
            </a:r>
          </a:p>
        </p:txBody>
      </p:sp>
    </p:spTree>
    <p:extLst>
      <p:ext uri="{BB962C8B-B14F-4D97-AF65-F5344CB8AC3E}">
        <p14:creationId xmlns:p14="http://schemas.microsoft.com/office/powerpoint/2010/main" val="181581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Autofit/>
          </a:bodyPr>
          <a:lstStyle/>
          <a:p>
            <a:r>
              <a:rPr lang="cs-CZ" dirty="0"/>
              <a:t>šablona shrnuje připravený vzhled dokumentu a styly pro použití v dokumentu</a:t>
            </a:r>
          </a:p>
          <a:p>
            <a:r>
              <a:rPr lang="cs-CZ" dirty="0" smtClean="0"/>
              <a:t>šablony urychlují práci s dokumenty</a:t>
            </a:r>
          </a:p>
          <a:p>
            <a:r>
              <a:rPr lang="cs-CZ" dirty="0" smtClean="0"/>
              <a:t>šablony ve Wordu jsou připraveny pro různé typy dokumentů (obchodní korespondence, kalendáře, vizitky, publikace, životopisy, …)</a:t>
            </a:r>
          </a:p>
        </p:txBody>
      </p:sp>
    </p:spTree>
    <p:extLst>
      <p:ext uri="{BB962C8B-B14F-4D97-AF65-F5344CB8AC3E}">
        <p14:creationId xmlns:p14="http://schemas.microsoft.com/office/powerpoint/2010/main" val="181581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dirty="0" smtClean="0">
                <a:solidFill>
                  <a:srgbClr val="FFFF00"/>
                </a:solidFill>
              </a:rPr>
              <a:t>vytvoření dokumentu ze šablony</a:t>
            </a:r>
          </a:p>
          <a:p>
            <a:r>
              <a:rPr lang="cs-CZ" sz="2000" dirty="0" smtClean="0"/>
              <a:t>kliknutím na kartu „soubor“ a „nový“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r>
              <a:rPr lang="cs-CZ" sz="2000" dirty="0" smtClean="0"/>
              <a:t>a vyberete „naposledy otevřené“, „ukázkové šablony“, „moje šablony“ nebo „šablony na webu Office.com“</a:t>
            </a:r>
          </a:p>
          <a:p>
            <a:endParaRPr lang="cs-CZ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1957388"/>
            <a:ext cx="689610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Přímá spojnice se šipkou 7"/>
          <p:cNvCxnSpPr/>
          <p:nvPr/>
        </p:nvCxnSpPr>
        <p:spPr>
          <a:xfrm flipV="1">
            <a:off x="3203848" y="4005064"/>
            <a:ext cx="1080120" cy="1080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H="1" flipV="1">
            <a:off x="5364088" y="4149080"/>
            <a:ext cx="72008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H="1" flipV="1">
            <a:off x="6228184" y="4077072"/>
            <a:ext cx="936104" cy="1008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 flipV="1">
            <a:off x="2411760" y="4437112"/>
            <a:ext cx="180020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75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16624"/>
          </a:xfrm>
        </p:spPr>
        <p:txBody>
          <a:bodyPr>
            <a:normAutofit/>
          </a:bodyPr>
          <a:lstStyle/>
          <a:p>
            <a:pPr lvl="3"/>
            <a:r>
              <a:rPr lang="cs-CZ" dirty="0" smtClean="0"/>
              <a:t>jsou ty šablony, které jste v poslední době použili</a:t>
            </a:r>
          </a:p>
          <a:p>
            <a:pPr lvl="3"/>
            <a:endParaRPr lang="cs-CZ" dirty="0"/>
          </a:p>
          <a:p>
            <a:pPr lvl="3"/>
            <a:endParaRPr lang="cs-CZ" dirty="0" smtClean="0"/>
          </a:p>
          <a:p>
            <a:pPr lvl="3"/>
            <a:endParaRPr lang="cs-CZ" dirty="0"/>
          </a:p>
          <a:p>
            <a:pPr lvl="3"/>
            <a:endParaRPr lang="cs-CZ" dirty="0" smtClean="0"/>
          </a:p>
          <a:p>
            <a:pPr lvl="3"/>
            <a:r>
              <a:rPr lang="cs-CZ" dirty="0" smtClean="0"/>
              <a:t>nabízí mnoho šablon nainstalovaných na vašem PC</a:t>
            </a:r>
          </a:p>
          <a:p>
            <a:pPr lvl="3"/>
            <a:endParaRPr lang="cs-CZ" dirty="0"/>
          </a:p>
          <a:p>
            <a:pPr lvl="3"/>
            <a:endParaRPr lang="cs-CZ" dirty="0" smtClean="0"/>
          </a:p>
          <a:p>
            <a:pPr lvl="3"/>
            <a:endParaRPr lang="cs-CZ" dirty="0"/>
          </a:p>
          <a:p>
            <a:pPr lvl="3"/>
            <a:r>
              <a:rPr lang="cs-CZ" dirty="0" smtClean="0"/>
              <a:t>nabídne vámi vytvořené šablony uložené na vašem PC</a:t>
            </a:r>
          </a:p>
          <a:p>
            <a:pPr lvl="3"/>
            <a:endParaRPr lang="cs-CZ" dirty="0" smtClean="0"/>
          </a:p>
          <a:p>
            <a:pPr lvl="3"/>
            <a:endParaRPr lang="cs-CZ" dirty="0"/>
          </a:p>
          <a:p>
            <a:pPr lvl="3"/>
            <a:endParaRPr lang="cs-CZ" dirty="0"/>
          </a:p>
          <a:p>
            <a:pPr lvl="3"/>
            <a:endParaRPr lang="cs-CZ" dirty="0" smtClean="0"/>
          </a:p>
          <a:p>
            <a:pPr lvl="3"/>
            <a:r>
              <a:rPr lang="cs-CZ" dirty="0" smtClean="0"/>
              <a:t>možnost stáhnout další šablony z webu 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58334"/>
            <a:ext cx="885825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29" y="2479020"/>
            <a:ext cx="81915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16" y="4031190"/>
            <a:ext cx="866775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610572"/>
            <a:ext cx="2162175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506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cs-CZ" sz="2000" dirty="0"/>
              <a:t>p</a:t>
            </a:r>
            <a:r>
              <a:rPr lang="cs-CZ" sz="2000" dirty="0" smtClean="0"/>
              <a:t>o výběru vhodné galerie šablon si můžete v dalším menu vybrat konkrétní šablonu, která se vám líbí</a:t>
            </a:r>
          </a:p>
          <a:p>
            <a:r>
              <a:rPr lang="cs-CZ" sz="2000" dirty="0" smtClean="0"/>
              <a:t>např. pro šablony na webu Office.com vybereme „Dopisní a speciální papír“</a:t>
            </a:r>
          </a:p>
          <a:p>
            <a:endParaRPr lang="cs-CZ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82688"/>
            <a:ext cx="6510486" cy="42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Přímá spojnice se šipkou 6"/>
          <p:cNvCxnSpPr/>
          <p:nvPr/>
        </p:nvCxnSpPr>
        <p:spPr>
          <a:xfrm>
            <a:off x="1727684" y="1988840"/>
            <a:ext cx="180020" cy="115212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40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cs-CZ" sz="2000" dirty="0" smtClean="0"/>
              <a:t>a z další nabídky si vybereme</a:t>
            </a:r>
          </a:p>
          <a:p>
            <a:pPr marL="0" indent="0">
              <a:buNone/>
            </a:pPr>
            <a:r>
              <a:rPr lang="cs-CZ" sz="2000" dirty="0"/>
              <a:t>	</a:t>
            </a:r>
            <a:r>
              <a:rPr lang="cs-CZ" sz="2000" dirty="0" smtClean="0"/>
              <a:t>např. „Sváteční šablony“</a:t>
            </a:r>
          </a:p>
          <a:p>
            <a:endParaRPr lang="cs-CZ" sz="2000" dirty="0"/>
          </a:p>
          <a:p>
            <a:endParaRPr lang="cs-CZ" sz="2000" dirty="0" smtClean="0"/>
          </a:p>
          <a:p>
            <a:r>
              <a:rPr lang="cs-CZ" sz="2000" dirty="0" smtClean="0"/>
              <a:t>a po otevření nabídky uvidíme několik připravených šablon</a:t>
            </a:r>
          </a:p>
          <a:p>
            <a:r>
              <a:rPr lang="cs-CZ" sz="2000" dirty="0" smtClean="0"/>
              <a:t>po kliknutí na šablonu se nám v pravém okně zobrazí její náhled</a:t>
            </a:r>
            <a:endParaRPr lang="cs-CZ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41445"/>
            <a:ext cx="2664296" cy="173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Přímá spojnice se šipkou 6"/>
          <p:cNvCxnSpPr/>
          <p:nvPr/>
        </p:nvCxnSpPr>
        <p:spPr>
          <a:xfrm>
            <a:off x="4139952" y="1412776"/>
            <a:ext cx="1872208" cy="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96821"/>
            <a:ext cx="6552728" cy="337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Přímá spojnice se šipkou 9"/>
          <p:cNvCxnSpPr/>
          <p:nvPr/>
        </p:nvCxnSpPr>
        <p:spPr>
          <a:xfrm flipH="1">
            <a:off x="7308304" y="2780928"/>
            <a:ext cx="360040" cy="187220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H="1">
            <a:off x="4283968" y="2492896"/>
            <a:ext cx="2880320" cy="144016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8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lnSpcReduction="10000"/>
          </a:bodyPr>
          <a:lstStyle/>
          <a:p>
            <a:r>
              <a:rPr lang="cs-CZ" sz="2000" dirty="0" smtClean="0"/>
              <a:t>pod náhledem je tlačítko „stáhnout“</a:t>
            </a:r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r>
              <a:rPr lang="cs-CZ" sz="2000" dirty="0" smtClean="0"/>
              <a:t>po stisknutí tlačítka se otevře nový dokument na základě zvolené šablony, který je připraven pro vyplnění a dopsání vašeho textu</a:t>
            </a:r>
            <a:endParaRPr lang="cs-CZ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24613"/>
            <a:ext cx="6552728" cy="337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Přímá spojnice se šipkou 9"/>
          <p:cNvCxnSpPr/>
          <p:nvPr/>
        </p:nvCxnSpPr>
        <p:spPr>
          <a:xfrm>
            <a:off x="4752020" y="980728"/>
            <a:ext cx="1764196" cy="3384376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64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5400" dirty="0" smtClean="0"/>
              <a:t>Styly a šablony</a:t>
            </a:r>
            <a:endParaRPr lang="cs-CZ" sz="5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946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endParaRPr lang="cs-CZ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712968" cy="551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Přímá spojnice se šipkou 9"/>
          <p:cNvCxnSpPr/>
          <p:nvPr/>
        </p:nvCxnSpPr>
        <p:spPr>
          <a:xfrm>
            <a:off x="539552" y="332656"/>
            <a:ext cx="1944216" cy="259228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26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rgbClr val="FFC000"/>
                </a:solidFill>
              </a:rPr>
              <a:t>Poznámka:</a:t>
            </a:r>
            <a:r>
              <a:rPr lang="cs-CZ" sz="2000" dirty="0" smtClean="0"/>
              <a:t> nabízené šablony jsou zpravidla původní anglické šablony přeložené do češtiny, lokalizace není často úplná, např. datum není uvedeno ve správném formátu, apod. (viz předchozí obrázek)</a:t>
            </a:r>
          </a:p>
          <a:p>
            <a:r>
              <a:rPr lang="cs-CZ" sz="2000" dirty="0" smtClean="0">
                <a:solidFill>
                  <a:srgbClr val="FFC000"/>
                </a:solidFill>
              </a:rPr>
              <a:t>Řešení:</a:t>
            </a:r>
            <a:r>
              <a:rPr lang="cs-CZ" sz="2000" dirty="0" smtClean="0"/>
              <a:t> pravým uchem myši kliknete na pole, které chcete upravit – např. datum a v roletovém menu vyberete „Přepnout zobrazení polí“</a:t>
            </a:r>
          </a:p>
          <a:p>
            <a:endParaRPr lang="cs-CZ" sz="20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0" y="2564904"/>
            <a:ext cx="4457700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Přímá spojnice se šipkou 6"/>
          <p:cNvCxnSpPr/>
          <p:nvPr/>
        </p:nvCxnSpPr>
        <p:spPr>
          <a:xfrm flipH="1">
            <a:off x="5436096" y="2348880"/>
            <a:ext cx="2088232" cy="288032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488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bg1"/>
                </a:solidFill>
              </a:rPr>
              <a:t>zobrazí se vám název pole včetně jeho formátování</a:t>
            </a:r>
          </a:p>
          <a:p>
            <a:endParaRPr lang="cs-CZ" sz="2000" dirty="0">
              <a:solidFill>
                <a:schemeClr val="bg1"/>
              </a:solidFill>
            </a:endParaRPr>
          </a:p>
          <a:p>
            <a:endParaRPr lang="cs-CZ" sz="2000" dirty="0" smtClean="0">
              <a:solidFill>
                <a:schemeClr val="bg1"/>
              </a:solidFill>
            </a:endParaRPr>
          </a:p>
          <a:p>
            <a:endParaRPr lang="cs-CZ" sz="2000" dirty="0">
              <a:solidFill>
                <a:schemeClr val="bg1"/>
              </a:solidFill>
            </a:endParaRPr>
          </a:p>
          <a:p>
            <a:endParaRPr lang="cs-CZ" sz="2000" dirty="0" smtClean="0">
              <a:solidFill>
                <a:schemeClr val="bg1"/>
              </a:solidFill>
            </a:endParaRPr>
          </a:p>
          <a:p>
            <a:endParaRPr lang="cs-CZ" sz="2000" dirty="0">
              <a:solidFill>
                <a:schemeClr val="bg1"/>
              </a:solidFill>
            </a:endParaRPr>
          </a:p>
          <a:p>
            <a:endParaRPr lang="cs-CZ" sz="2000" dirty="0" smtClean="0">
              <a:solidFill>
                <a:schemeClr val="bg1"/>
              </a:solidFill>
            </a:endParaRPr>
          </a:p>
          <a:p>
            <a:r>
              <a:rPr lang="cs-CZ" sz="2000" dirty="0" smtClean="0">
                <a:solidFill>
                  <a:schemeClr val="bg1"/>
                </a:solidFill>
              </a:rPr>
              <a:t>formát upravíte na obvyklý český formát data</a:t>
            </a:r>
          </a:p>
          <a:p>
            <a:endParaRPr lang="cs-CZ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273" y="1268760"/>
            <a:ext cx="63531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Přímá spojnice se šipkou 6"/>
          <p:cNvCxnSpPr/>
          <p:nvPr/>
        </p:nvCxnSpPr>
        <p:spPr>
          <a:xfrm>
            <a:off x="1259632" y="1196752"/>
            <a:ext cx="1728192" cy="79208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3975323"/>
            <a:ext cx="57721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751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bg1"/>
                </a:solidFill>
              </a:rPr>
              <a:t>a opět pravým uchem myši zvolíte „Přepnout zobrazení polí“ a tlačítkem </a:t>
            </a:r>
            <a:r>
              <a:rPr lang="cs-CZ" sz="2000" smtClean="0">
                <a:solidFill>
                  <a:schemeClr val="bg1"/>
                </a:solidFill>
              </a:rPr>
              <a:t>F9 aktualizujete </a:t>
            </a:r>
            <a:r>
              <a:rPr lang="cs-CZ" sz="2000" dirty="0" smtClean="0">
                <a:solidFill>
                  <a:schemeClr val="bg1"/>
                </a:solidFill>
              </a:rPr>
              <a:t>pole</a:t>
            </a:r>
          </a:p>
          <a:p>
            <a:r>
              <a:rPr lang="cs-CZ" sz="2000" dirty="0" smtClean="0"/>
              <a:t>výsledkem je pak datum ve správném formátu</a:t>
            </a:r>
            <a:endParaRPr lang="cs-CZ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38" y="1934294"/>
            <a:ext cx="8410575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Přímá spojnice se šipkou 6"/>
          <p:cNvCxnSpPr/>
          <p:nvPr/>
        </p:nvCxnSpPr>
        <p:spPr>
          <a:xfrm flipH="1">
            <a:off x="3203848" y="1700808"/>
            <a:ext cx="2664296" cy="187220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096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vytvořte dokument na základě vámi zvolené šablony z nabídky hotových šablon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096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byly použity výřezy z MS Word  2010</a:t>
            </a:r>
          </a:p>
          <a:p>
            <a:r>
              <a:rPr lang="cs-CZ" dirty="0" smtClean="0"/>
              <a:t>text je zkopírován z internetových stránek školy www.stavarna.com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657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styly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styl zahrnuje několik formátů pod jedním názvem stylu</a:t>
            </a:r>
          </a:p>
          <a:p>
            <a:r>
              <a:rPr lang="cs-CZ" dirty="0" smtClean="0"/>
              <a:t>ve stylu můžete nastavit např. typ písma, řez, velikost, barvu atd.</a:t>
            </a:r>
          </a:p>
          <a:p>
            <a:r>
              <a:rPr lang="cs-CZ" dirty="0" smtClean="0"/>
              <a:t>styl ušetří opakované formátování části textů nebo odstavců</a:t>
            </a:r>
          </a:p>
        </p:txBody>
      </p:sp>
    </p:spTree>
    <p:extLst>
      <p:ext uri="{BB962C8B-B14F-4D97-AF65-F5344CB8AC3E}">
        <p14:creationId xmlns:p14="http://schemas.microsoft.com/office/powerpoint/2010/main" val="125013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styly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styly najdete na kartě „domů“ v sekci „styly“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68" y="2636912"/>
            <a:ext cx="8964488" cy="2810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ál 6"/>
          <p:cNvSpPr/>
          <p:nvPr/>
        </p:nvSpPr>
        <p:spPr>
          <a:xfrm>
            <a:off x="4572000" y="2852936"/>
            <a:ext cx="3960440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532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000" dirty="0" smtClean="0"/>
              <a:t>použití stylů je stejné, jako použití jiných formátů</a:t>
            </a:r>
          </a:p>
          <a:p>
            <a:r>
              <a:rPr lang="cs-CZ" sz="2000" dirty="0" smtClean="0"/>
              <a:t>označit text</a:t>
            </a:r>
          </a:p>
          <a:p>
            <a:endParaRPr lang="cs-CZ" sz="2000" dirty="0" smtClean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r>
              <a:rPr lang="cs-CZ" sz="2000" dirty="0" smtClean="0"/>
              <a:t>kliknout na zvolený styl</a:t>
            </a:r>
          </a:p>
          <a:p>
            <a:endParaRPr lang="cs-CZ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1268760"/>
            <a:ext cx="634365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Šipka doprava 7"/>
          <p:cNvSpPr/>
          <p:nvPr/>
        </p:nvSpPr>
        <p:spPr>
          <a:xfrm rot="19857056">
            <a:off x="1421384" y="2252543"/>
            <a:ext cx="326404" cy="17192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3461819"/>
            <a:ext cx="7591425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Šipka doprava 9"/>
          <p:cNvSpPr/>
          <p:nvPr/>
        </p:nvSpPr>
        <p:spPr>
          <a:xfrm rot="19857056">
            <a:off x="5703736" y="4288523"/>
            <a:ext cx="326404" cy="17192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830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000" dirty="0" smtClean="0"/>
              <a:t>pokud nabídka stylů nestačí, kliknutím na šipku …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r>
              <a:rPr lang="cs-CZ" sz="2000" dirty="0" smtClean="0"/>
              <a:t>… se rozvine kompletní nabídka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044" y="908720"/>
            <a:ext cx="6210300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Šipka doprava 9"/>
          <p:cNvSpPr/>
          <p:nvPr/>
        </p:nvSpPr>
        <p:spPr>
          <a:xfrm rot="19857056">
            <a:off x="5703736" y="1913255"/>
            <a:ext cx="326404" cy="17192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3429000"/>
            <a:ext cx="4857750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413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000" dirty="0" smtClean="0"/>
              <a:t>pokud vám nestačí nabídka předdefinovaných stylů, můžete si vytvořit vlastní styl nebo více vlastních stylů</a:t>
            </a:r>
          </a:p>
          <a:p>
            <a:r>
              <a:rPr lang="cs-CZ" sz="2000" dirty="0" smtClean="0"/>
              <a:t>výběrem řádku „použít styly“</a:t>
            </a:r>
          </a:p>
          <a:p>
            <a:endParaRPr lang="cs-CZ" sz="2000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50" y="1700808"/>
            <a:ext cx="4838700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Šipka doprava 9"/>
          <p:cNvSpPr/>
          <p:nvPr/>
        </p:nvSpPr>
        <p:spPr>
          <a:xfrm rot="19857056">
            <a:off x="3513089" y="4340775"/>
            <a:ext cx="326404" cy="17192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706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840" y="3127476"/>
            <a:ext cx="5980496" cy="355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000" dirty="0" smtClean="0"/>
              <a:t>… se otevře další nabídka </a:t>
            </a:r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r>
              <a:rPr lang="cs-CZ" sz="2000" dirty="0" smtClean="0"/>
              <a:t>v této nabídce můžete zvolit „změnit“ …</a:t>
            </a:r>
          </a:p>
        </p:txBody>
      </p:sp>
      <p:sp>
        <p:nvSpPr>
          <p:cNvPr id="10" name="Šipka doprava 9"/>
          <p:cNvSpPr/>
          <p:nvPr/>
        </p:nvSpPr>
        <p:spPr>
          <a:xfrm rot="19857056">
            <a:off x="2046803" y="4052743"/>
            <a:ext cx="326404" cy="17192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298" y="548680"/>
            <a:ext cx="264795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860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000" dirty="0" smtClean="0"/>
              <a:t>… nebo „styly“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311" y="620688"/>
            <a:ext cx="4391025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Šipka doprava 9"/>
          <p:cNvSpPr/>
          <p:nvPr/>
        </p:nvSpPr>
        <p:spPr>
          <a:xfrm rot="19857056">
            <a:off x="4619335" y="1604471"/>
            <a:ext cx="326404" cy="17192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15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1990</TotalTime>
  <Words>583</Words>
  <Application>Microsoft Office PowerPoint</Application>
  <PresentationFormat>Předvádění na obrazovce (4:3)</PresentationFormat>
  <Paragraphs>156</Paragraphs>
  <Slides>25</Slides>
  <Notes>24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Motiv systému Office</vt:lpstr>
      <vt:lpstr>Prezentace aplikace PowerPoint</vt:lpstr>
      <vt:lpstr>Styly a šablony</vt:lpstr>
      <vt:lpstr>styly</vt:lpstr>
      <vt:lpstr>styly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cvičení</vt:lpstr>
      <vt:lpstr>šablony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cvičení</vt:lpstr>
      <vt:lpstr>Literatura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75</cp:revision>
  <dcterms:created xsi:type="dcterms:W3CDTF">2012-11-16T17:01:48Z</dcterms:created>
  <dcterms:modified xsi:type="dcterms:W3CDTF">2013-09-30T08:17:51Z</dcterms:modified>
</cp:coreProperties>
</file>