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62" r:id="rId3"/>
    <p:sldId id="263" r:id="rId4"/>
    <p:sldId id="256" r:id="rId5"/>
    <p:sldId id="257" r:id="rId6"/>
    <p:sldId id="258" r:id="rId7"/>
    <p:sldId id="259" r:id="rId8"/>
    <p:sldId id="261" r:id="rId9"/>
    <p:sldId id="260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05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BF54943-FF17-487E-B511-1BDC835F2F13}" type="presOf" srcId="{100B6B2E-82E6-4C11-B19B-F2DB3A0EA64F}" destId="{645AA564-2E9E-4954-AD87-AE01782CEC59}" srcOrd="0" destOrd="0" presId="urn:microsoft.com/office/officeart/2005/8/layout/target3"/>
    <dgm:cxn modelId="{E1155E58-C366-4525-9621-30CBA988808D}" type="presOf" srcId="{130831A4-0540-4EC5-8F5A-93030E89D2D9}" destId="{F69CC921-512E-49F4-824C-A648EC5F27A5}" srcOrd="0" destOrd="0" presId="urn:microsoft.com/office/officeart/2005/8/layout/target3"/>
    <dgm:cxn modelId="{F4F521DC-D772-4CCD-AA1B-437EE82373B3}" type="presOf" srcId="{130831A4-0540-4EC5-8F5A-93030E89D2D9}" destId="{8E23E229-92FC-49D1-B5FE-0303176B8A4E}" srcOrd="1" destOrd="0" presId="urn:microsoft.com/office/officeart/2005/8/layout/target3"/>
    <dgm:cxn modelId="{52E5B84B-387B-4BC6-8D54-CE670DCBD8C7}" type="presOf" srcId="{100B6B2E-82E6-4C11-B19B-F2DB3A0EA64F}" destId="{DBA8199F-D892-4A8E-A352-2B7844050E09}" srcOrd="1" destOrd="0" presId="urn:microsoft.com/office/officeart/2005/8/layout/target3"/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3325632A-FB3D-494D-99DD-DC72FE1D43BA}" type="presOf" srcId="{914700B9-77B5-440A-A438-DE98B6D4894D}" destId="{E73F1C26-6DCD-4001-88B9-355E01E2BCE7}" srcOrd="0" destOrd="0" presId="urn:microsoft.com/office/officeart/2005/8/layout/target3"/>
    <dgm:cxn modelId="{1398513A-93D5-4899-BE07-E86E4CAA7ADA}" type="presOf" srcId="{914700B9-77B5-440A-A438-DE98B6D4894D}" destId="{BD9AF279-D483-48F2-BBBD-45F8E8923512}" srcOrd="1" destOrd="0" presId="urn:microsoft.com/office/officeart/2005/8/layout/target3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7189E895-0708-44A0-8107-0321F7633B7D}" type="presOf" srcId="{1D8420EA-BFA0-403B-80F5-647FA396CC45}" destId="{8467D0EB-87A2-4285-8ACA-0398EFBF29BC}" srcOrd="1" destOrd="0" presId="urn:microsoft.com/office/officeart/2005/8/layout/target3"/>
    <dgm:cxn modelId="{CFBA5774-8F33-41FD-9727-0C61C2D56FF1}" type="presOf" srcId="{1D8420EA-BFA0-403B-80F5-647FA396CC45}" destId="{F7B3C0B7-F0F7-4F49-B02C-3630F8C5FAE5}" srcOrd="0" destOrd="0" presId="urn:microsoft.com/office/officeart/2005/8/layout/target3"/>
    <dgm:cxn modelId="{E484B1E0-BB72-4F38-8ED7-C2DBE92ACDFD}" type="presOf" srcId="{27FE2D31-D344-4B63-A89A-A89AB0D9F3E3}" destId="{FE47432B-CA46-450C-8D8F-66C300A95B52}" srcOrd="0" destOrd="0" presId="urn:microsoft.com/office/officeart/2005/8/layout/target3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42A0E13C-9FC0-4F38-B741-B0282CFA09BA}" type="presParOf" srcId="{FE47432B-CA46-450C-8D8F-66C300A95B52}" destId="{B522209E-30D0-49D6-A340-2D383A11C668}" srcOrd="0" destOrd="0" presId="urn:microsoft.com/office/officeart/2005/8/layout/target3"/>
    <dgm:cxn modelId="{B006A7E3-A565-42DB-8469-C8E6D012B084}" type="presParOf" srcId="{FE47432B-CA46-450C-8D8F-66C300A95B52}" destId="{ED5A8377-51D5-4DC5-B0E7-680166966720}" srcOrd="1" destOrd="0" presId="urn:microsoft.com/office/officeart/2005/8/layout/target3"/>
    <dgm:cxn modelId="{C927B2F9-0253-448C-846A-323978CC0CFE}" type="presParOf" srcId="{FE47432B-CA46-450C-8D8F-66C300A95B52}" destId="{F69CC921-512E-49F4-824C-A648EC5F27A5}" srcOrd="2" destOrd="0" presId="urn:microsoft.com/office/officeart/2005/8/layout/target3"/>
    <dgm:cxn modelId="{53A256FD-7E93-4AD5-A403-F6A66C2CAC03}" type="presParOf" srcId="{FE47432B-CA46-450C-8D8F-66C300A95B52}" destId="{61C9CE18-EDA6-4EDF-BA1C-09779D38FBBF}" srcOrd="3" destOrd="0" presId="urn:microsoft.com/office/officeart/2005/8/layout/target3"/>
    <dgm:cxn modelId="{82DFD62C-ECBA-493E-ABCB-42CB8F278C5C}" type="presParOf" srcId="{FE47432B-CA46-450C-8D8F-66C300A95B52}" destId="{D60DEAAB-7AFE-435A-ACF6-18851E4B0426}" srcOrd="4" destOrd="0" presId="urn:microsoft.com/office/officeart/2005/8/layout/target3"/>
    <dgm:cxn modelId="{992A00DF-2FBD-42AC-A9F5-0AD51E73F1B3}" type="presParOf" srcId="{FE47432B-CA46-450C-8D8F-66C300A95B52}" destId="{F7B3C0B7-F0F7-4F49-B02C-3630F8C5FAE5}" srcOrd="5" destOrd="0" presId="urn:microsoft.com/office/officeart/2005/8/layout/target3"/>
    <dgm:cxn modelId="{253C574C-F492-4298-87C0-5AC491F40F17}" type="presParOf" srcId="{FE47432B-CA46-450C-8D8F-66C300A95B52}" destId="{C9DA9446-E2D3-4F6A-8960-3CADFBF870B8}" srcOrd="6" destOrd="0" presId="urn:microsoft.com/office/officeart/2005/8/layout/target3"/>
    <dgm:cxn modelId="{699D9B9C-C8A4-4BEB-8047-76E42D0F3F09}" type="presParOf" srcId="{FE47432B-CA46-450C-8D8F-66C300A95B52}" destId="{9726EC6F-D322-4CD3-B489-1BE3DF7CE70B}" srcOrd="7" destOrd="0" presId="urn:microsoft.com/office/officeart/2005/8/layout/target3"/>
    <dgm:cxn modelId="{ADAF89C7-128C-465A-998F-DCB74050182E}" type="presParOf" srcId="{FE47432B-CA46-450C-8D8F-66C300A95B52}" destId="{645AA564-2E9E-4954-AD87-AE01782CEC59}" srcOrd="8" destOrd="0" presId="urn:microsoft.com/office/officeart/2005/8/layout/target3"/>
    <dgm:cxn modelId="{4B7FB98B-0D38-441C-83D5-1E886BEEC8CD}" type="presParOf" srcId="{FE47432B-CA46-450C-8D8F-66C300A95B52}" destId="{8538CAC4-6A86-42B8-B5AF-2FF155DB9D02}" srcOrd="9" destOrd="0" presId="urn:microsoft.com/office/officeart/2005/8/layout/target3"/>
    <dgm:cxn modelId="{45EF387C-128C-4D69-9726-DD483D8BFC7D}" type="presParOf" srcId="{FE47432B-CA46-450C-8D8F-66C300A95B52}" destId="{26FD6024-A07F-46D0-8BC0-B5E595C5673D}" srcOrd="10" destOrd="0" presId="urn:microsoft.com/office/officeart/2005/8/layout/target3"/>
    <dgm:cxn modelId="{D2A8E350-7EB3-48E8-A00D-E835192B0F44}" type="presParOf" srcId="{FE47432B-CA46-450C-8D8F-66C300A95B52}" destId="{E73F1C26-6DCD-4001-88B9-355E01E2BCE7}" srcOrd="11" destOrd="0" presId="urn:microsoft.com/office/officeart/2005/8/layout/target3"/>
    <dgm:cxn modelId="{CB6599F5-632E-49EF-ABB7-0EEA1C9027D5}" type="presParOf" srcId="{FE47432B-CA46-450C-8D8F-66C300A95B52}" destId="{8E23E229-92FC-49D1-B5FE-0303176B8A4E}" srcOrd="12" destOrd="0" presId="urn:microsoft.com/office/officeart/2005/8/layout/target3"/>
    <dgm:cxn modelId="{1797B2FB-C284-47DA-920D-582D0DAC698D}" type="presParOf" srcId="{FE47432B-CA46-450C-8D8F-66C300A95B52}" destId="{8467D0EB-87A2-4285-8ACA-0398EFBF29BC}" srcOrd="13" destOrd="0" presId="urn:microsoft.com/office/officeart/2005/8/layout/target3"/>
    <dgm:cxn modelId="{66190AE9-88BE-4352-93A9-CF6AB040F08D}" type="presParOf" srcId="{FE47432B-CA46-450C-8D8F-66C300A95B52}" destId="{DBA8199F-D892-4A8E-A352-2B7844050E09}" srcOrd="14" destOrd="0" presId="urn:microsoft.com/office/officeart/2005/8/layout/target3"/>
    <dgm:cxn modelId="{62197FAE-96AB-4DC3-AD86-C6A3866F13D6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80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80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80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80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80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80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80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80" cy="5049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520731"/>
            <a:ext cx="9144000" cy="3435579"/>
          </a:xfrm>
          <a:custGeom>
            <a:avLst/>
            <a:gdLst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19794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7466" y="25350"/>
                  <a:pt x="0" y="1979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28000"/>
                  <a:satMod val="2000000"/>
                  <a:alpha val="30000"/>
                </a:schemeClr>
              </a:gs>
              <a:gs pos="35000">
                <a:schemeClr val="bg2">
                  <a:shade val="100000"/>
                  <a:satMod val="600000"/>
                  <a:alpha val="0"/>
                </a:schemeClr>
              </a:gs>
            </a:gsLst>
            <a:lin ang="54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02920" y="2775745"/>
            <a:ext cx="8229600" cy="2167128"/>
          </a:xfrm>
        </p:spPr>
        <p:txBody>
          <a:bodyPr tIns="0" bIns="0" anchor="t"/>
          <a:lstStyle>
            <a:lvl1pPr>
              <a:defRPr sz="5000" cap="all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5000" endPos="49000" dist="5000" dir="5400000" sy="-100000" algn="bl" rotWithShape="0"/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00064" y="1559720"/>
            <a:ext cx="5105400" cy="1219200"/>
          </a:xfrm>
        </p:spPr>
        <p:txBody>
          <a:bodyPr lIns="0" tIns="0" rIns="0" bIns="0" anchor="b"/>
          <a:lstStyle>
            <a:lvl1pPr marL="0" indent="0" algn="l">
              <a:buNone/>
              <a:defRPr sz="19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90727-24B2-4BFD-B0B8-E5D246732406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F3A9C-FA7A-43BC-8F38-85B454CC5B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90727-24B2-4BFD-B0B8-E5D246732406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F3A9C-FA7A-43BC-8F38-85B454CC5B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990600"/>
            <a:ext cx="7772400" cy="1362456"/>
          </a:xfrm>
        </p:spPr>
        <p:txBody>
          <a:bodyPr>
            <a:noAutofit/>
          </a:bodyPr>
          <a:lstStyle>
            <a:lvl1pPr algn="l">
              <a:buNone/>
              <a:defRPr sz="48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52677"/>
            <a:ext cx="7772400" cy="1509712"/>
          </a:xfrm>
        </p:spPr>
        <p:txBody>
          <a:bodyPr anchor="t"/>
          <a:lstStyle>
            <a:lvl1pPr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90727-24B2-4BFD-B0B8-E5D246732406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F3A9C-FA7A-43BC-8F38-85B454CC5B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90727-24B2-4BFD-B0B8-E5D246732406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F3A9C-FA7A-43BC-8F38-85B454CC5B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 anchor="b"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12168"/>
            <a:ext cx="4040188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8000" dist="38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2112168"/>
            <a:ext cx="4041775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667000"/>
            <a:ext cx="4040188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667000"/>
            <a:ext cx="4041775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90727-24B2-4BFD-B0B8-E5D246732406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F3A9C-FA7A-43BC-8F38-85B454CC5B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  <a:effectLst/>
        </p:spPr>
        <p:txBody>
          <a:bodyPr tIns="9144" bIns="9144" anchor="b"/>
          <a:lstStyle>
            <a:lvl1pPr>
              <a:defRPr sz="4800" cap="none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90727-24B2-4BFD-B0B8-E5D246732406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F3A9C-FA7A-43BC-8F38-85B454CC5B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90727-24B2-4BFD-B0B8-E5D246732406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F3A9C-FA7A-43BC-8F38-85B454CC5B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440"/>
            <a:ext cx="8229600" cy="914400"/>
          </a:xfrm>
        </p:spPr>
        <p:txBody>
          <a:bodyPr tIns="0" bIns="0" anchor="b"/>
          <a:lstStyle>
            <a:lvl1pPr algn="l">
              <a:buNone/>
              <a:defRPr sz="5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133856"/>
            <a:ext cx="2590800" cy="5181600"/>
          </a:xfrm>
        </p:spPr>
        <p:txBody>
          <a:bodyPr lIns="45720" tIns="45720" rIns="0"/>
          <a:lstStyle>
            <a:lvl1pPr marL="0" indent="0">
              <a:spcBef>
                <a:spcPts val="300"/>
              </a:spcBef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133472"/>
            <a:ext cx="5257800" cy="5191128"/>
          </a:xfrm>
        </p:spPr>
        <p:txBody>
          <a:bodyPr/>
          <a:lstStyle>
            <a:lvl1pPr algn="l">
              <a:defRPr sz="3000"/>
            </a:lvl1pPr>
            <a:lvl2pPr algn="l">
              <a:defRPr sz="2800"/>
            </a:lvl2pPr>
            <a:lvl3pPr algn="l">
              <a:defRPr sz="2400"/>
            </a:lvl3pPr>
            <a:lvl4pPr algn="l">
              <a:defRPr sz="2000"/>
            </a:lvl4pPr>
            <a:lvl5pPr algn="l">
              <a:defRPr sz="20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90727-24B2-4BFD-B0B8-E5D246732406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F3A9C-FA7A-43BC-8F38-85B454CC5B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6240" y="1981200"/>
            <a:ext cx="3429000" cy="522288"/>
          </a:xfrm>
        </p:spPr>
        <p:txBody>
          <a:bodyPr tIns="0" bIns="0" anchor="b"/>
          <a:lstStyle>
            <a:lvl1pPr algn="r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93368" y="1066800"/>
            <a:ext cx="4572000" cy="4572000"/>
          </a:xfrm>
          <a:solidFill>
            <a:schemeClr val="bg2">
              <a:shade val="75000"/>
            </a:schemeClr>
          </a:solidFill>
          <a:ln w="60325">
            <a:solidFill>
              <a:srgbClr val="FFFFFF"/>
            </a:solidFill>
            <a:miter lim="800000"/>
          </a:ln>
          <a:effectLst>
            <a:outerShdw blurRad="36195" dist="10000" dir="5400000" algn="tl" rotWithShape="0">
              <a:srgbClr val="000000">
                <a:alpha val="75000"/>
              </a:srgbClr>
            </a:outerShdw>
            <a:reflection stA="21000" endA="500" endPos="10000" dist="20000" dir="5400000" sy="-100000" algn="bl" rotWithShape="0"/>
          </a:effectLst>
        </p:spPr>
        <p:txBody>
          <a:bodyPr/>
          <a:lstStyle>
            <a:lvl1pPr>
              <a:buNone/>
              <a:defRPr sz="3200"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6240" y="2543176"/>
            <a:ext cx="3429000" cy="914400"/>
          </a:xfrm>
        </p:spPr>
        <p:txBody>
          <a:bodyPr lIns="0" tIns="0" rIns="0" bIns="0" anchor="t"/>
          <a:lstStyle>
            <a:lvl1pPr indent="0" algn="r">
              <a:spcBef>
                <a:spcPts val="300"/>
              </a:spcBef>
              <a:buFontTx/>
              <a:buNone/>
              <a:defRPr sz="1400" baseline="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90727-24B2-4BFD-B0B8-E5D246732406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3400" y="6356350"/>
            <a:ext cx="533400" cy="365125"/>
          </a:xfrm>
        </p:spPr>
        <p:txBody>
          <a:bodyPr/>
          <a:lstStyle/>
          <a:p>
            <a:fld id="{617F3A9C-FA7A-43BC-8F38-85B454CC5B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90727-24B2-4BFD-B0B8-E5D246732406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F3A9C-FA7A-43BC-8F38-85B454CC5B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90727-24B2-4BFD-B0B8-E5D246732406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F3A9C-FA7A-43BC-8F38-85B454CC5B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9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Obdélník 20"/>
          <p:cNvSpPr>
            <a:spLocks noChangeArrowheads="1"/>
          </p:cNvSpPr>
          <p:nvPr/>
        </p:nvSpPr>
        <p:spPr bwMode="white">
          <a:xfrm>
            <a:off x="8991600" y="3175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Obdélník 21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Obdélník 23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1" name="Přímá spojovací čára 25"/>
          <p:cNvSpPr>
            <a:spLocks noChangeShapeType="1"/>
          </p:cNvSpPr>
          <p:nvPr/>
        </p:nvSpPr>
        <p:spPr bwMode="auto">
          <a:xfrm>
            <a:off x="155575" y="241935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3" name="Elipsa 27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Elipsa 28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5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B111BE-F254-41B3-B59C-878253F1ECA1}" type="datetimeFigureOut">
              <a:rPr lang="en-US"/>
              <a:pPr>
                <a:defRPr/>
              </a:pPr>
              <a:t>7/4/2013</a:t>
            </a:fld>
            <a:endParaRPr lang="en-GB"/>
          </a:p>
        </p:txBody>
      </p:sp>
      <p:sp>
        <p:nvSpPr>
          <p:cNvPr id="16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7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E1CEAEBB-6D7C-458F-BE72-59D75751B550}" type="slidenum">
              <a:rPr lang="en-GB">
                <a:solidFill>
                  <a:srgbClr val="A04DA3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A04DA3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591078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6C491F-4AA4-4BCC-8B8F-8A2C50B90FF3}" type="datetimeFigureOut">
              <a:rPr lang="en-US"/>
              <a:pPr>
                <a:defRPr/>
              </a:pPr>
              <a:t>7/4/2013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2450" y="1027113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FFBBA2-4830-4DA2-8A4F-7E006720F0B3}" type="slidenum">
              <a:rPr lang="en-GB">
                <a:solidFill>
                  <a:srgbClr val="A04DA3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A04DA3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788696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Obdélník 20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Obdélník 21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Obdélník 23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8" name="Obdélník 24"/>
          <p:cNvSpPr>
            <a:spLocks noChangeArrowheads="1"/>
          </p:cNvSpPr>
          <p:nvPr/>
        </p:nvSpPr>
        <p:spPr bwMode="white">
          <a:xfrm>
            <a:off x="152400" y="2286000"/>
            <a:ext cx="8832850" cy="3048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9" name="Obdélník 25"/>
          <p:cNvSpPr>
            <a:spLocks noChangeArrowheads="1"/>
          </p:cNvSpPr>
          <p:nvPr/>
        </p:nvSpPr>
        <p:spPr bwMode="auto">
          <a:xfrm>
            <a:off x="155575" y="142875"/>
            <a:ext cx="8832850" cy="2139950"/>
          </a:xfrm>
          <a:prstGeom prst="rect">
            <a:avLst/>
          </a:prstGeom>
          <a:solidFill>
            <a:schemeClr val="accent1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2" name="Přímá spojovací čára 28"/>
          <p:cNvSpPr>
            <a:spLocks noChangeShapeType="1"/>
          </p:cNvSpPr>
          <p:nvPr/>
        </p:nvSpPr>
        <p:spPr bwMode="auto">
          <a:xfrm>
            <a:off x="152400" y="2438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3" name="Elipsa 29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Elipsa 30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6" name="Zástupný symbol pro datum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C0DE11-91E1-4BAC-A547-253EA5F080E0}" type="datetimeFigureOut">
              <a:rPr lang="en-US"/>
              <a:pPr>
                <a:defRPr/>
              </a:pPr>
              <a:t>7/4/2013</a:t>
            </a:fld>
            <a:endParaRPr lang="en-GB"/>
          </a:p>
        </p:txBody>
      </p:sp>
      <p:sp>
        <p:nvSpPr>
          <p:cNvPr id="17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BB0C6F99-5835-4FE2-B6DA-74D46B949E39}" type="slidenum">
              <a:rPr lang="en-GB">
                <a:solidFill>
                  <a:srgbClr val="A04DA3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A04DA3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6710365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19"/>
          <p:cNvSpPr>
            <a:spLocks noChangeShapeType="1"/>
          </p:cNvSpPr>
          <p:nvPr/>
        </p:nvSpPr>
        <p:spPr bwMode="auto">
          <a:xfrm flipV="1">
            <a:off x="4562475" y="1576388"/>
            <a:ext cx="9525" cy="4818062"/>
          </a:xfrm>
          <a:prstGeom prst="line">
            <a:avLst/>
          </a:prstGeom>
          <a:noFill/>
          <a:ln w="9525" algn="ctr">
            <a:solidFill>
              <a:schemeClr val="tx2"/>
            </a:solidFill>
            <a:prstDash val="sysDash"/>
            <a:round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10325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56AAB7-057A-4C85-82CD-E797CCE9E62B}" type="datetimeFigureOut">
              <a:rPr lang="en-US"/>
              <a:pPr>
                <a:defRPr/>
              </a:pPr>
              <a:t>7/4/2013</a:t>
            </a:fld>
            <a:endParaRPr lang="en-GB"/>
          </a:p>
        </p:txBody>
      </p:sp>
      <p:sp>
        <p:nvSpPr>
          <p:cNvPr id="7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4AA618-9DAE-41EF-826C-60603EF5E6FE}" type="slidenum">
              <a:rPr lang="en-GB">
                <a:solidFill>
                  <a:srgbClr val="A04DA3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A04DA3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498967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19"/>
          <p:cNvSpPr>
            <a:spLocks noChangeShapeType="1"/>
          </p:cNvSpPr>
          <p:nvPr/>
        </p:nvSpPr>
        <p:spPr bwMode="auto">
          <a:xfrm flipV="1">
            <a:off x="4572000" y="2200275"/>
            <a:ext cx="0" cy="4187825"/>
          </a:xfrm>
          <a:prstGeom prst="line">
            <a:avLst/>
          </a:prstGeom>
          <a:noFill/>
          <a:ln w="9525" algn="ctr">
            <a:solidFill>
              <a:schemeClr val="tx2"/>
            </a:solidFill>
            <a:prstDash val="sysDash"/>
            <a:round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8" name="Obdélník 20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9" name="Obdélník 21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0" name="Obdélník 23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1" name="Obdélník 24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152400" y="1371600"/>
            <a:ext cx="8832850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050" y="6391275"/>
            <a:ext cx="8832850" cy="31115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4" name="Přímá spojovací čára 27"/>
          <p:cNvSpPr>
            <a:spLocks noChangeShapeType="1"/>
          </p:cNvSpPr>
          <p:nvPr/>
        </p:nvSpPr>
        <p:spPr bwMode="auto">
          <a:xfrm>
            <a:off x="152400" y="1279525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6" name="Elipsa 29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7" name="Elipsa 30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8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E66D61-FF67-4640-B558-5F33F69C7194}" type="datetimeFigureOut">
              <a:rPr lang="en-US"/>
              <a:pPr>
                <a:defRPr/>
              </a:pPr>
              <a:t>7/4/2013</a:t>
            </a:fld>
            <a:endParaRPr lang="en-GB"/>
          </a:p>
        </p:txBody>
      </p:sp>
      <p:sp>
        <p:nvSpPr>
          <p:cNvPr id="19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10325"/>
            <a:ext cx="3581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988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DBF76CAB-C0E3-49DA-8E9F-7A997F77335D}" type="slidenum">
              <a:rPr lang="en-GB">
                <a:solidFill>
                  <a:srgbClr val="A04DA3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A04DA3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656172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AF8FC0-315D-4D3E-9325-03BB6822D6E7}" type="datetimeFigureOut">
              <a:rPr lang="en-US"/>
              <a:pPr>
                <a:defRPr/>
              </a:pPr>
              <a:t>7/4/2013</a:t>
            </a:fld>
            <a:endParaRPr lang="en-GB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6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CB206A-BFEE-4252-AC5C-B747B2B92BE9}" type="slidenum">
              <a:rPr lang="en-GB">
                <a:solidFill>
                  <a:srgbClr val="A04DA3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A04DA3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9495248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9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3" name="Obdélník 20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4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Obdélník 23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Obdélník 6"/>
          <p:cNvSpPr>
            <a:spLocks noChangeArrowheads="1"/>
          </p:cNvSpPr>
          <p:nvPr/>
        </p:nvSpPr>
        <p:spPr bwMode="auto">
          <a:xfrm>
            <a:off x="152400" y="15875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8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D41CBA-9EF4-4CD1-B9D8-95C00978EA9B}" type="datetimeFigureOut">
              <a:rPr lang="en-US"/>
              <a:pPr>
                <a:defRPr/>
              </a:pPr>
              <a:t>7/4/2013</a:t>
            </a:fld>
            <a:endParaRPr lang="en-GB"/>
          </a:p>
        </p:txBody>
      </p:sp>
      <p:sp>
        <p:nvSpPr>
          <p:cNvPr id="9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5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6357D64C-4B04-4C3E-9FE5-0A68523FF15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608263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52400" y="152400"/>
            <a:ext cx="8832850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Obdélník 20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8" name="Obdélník 23"/>
          <p:cNvSpPr>
            <a:spLocks noChangeArrowheads="1"/>
          </p:cNvSpPr>
          <p:nvPr/>
        </p:nvSpPr>
        <p:spPr bwMode="white">
          <a:xfrm>
            <a:off x="0" y="0"/>
            <a:ext cx="9144000" cy="119063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9" name="Obdélník 24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2" name="Přímá spojovací čára 27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3" name="Elipsa 28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Elipsa 29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6" name="Zástupný symbol pro číslo snímku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90C21168-C169-4D94-B170-CC107825DAE4}" type="slidenum">
              <a:rPr lang="en-GB">
                <a:solidFill>
                  <a:srgbClr val="A04DA3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A04DA3">
                  <a:shade val="75000"/>
                </a:srgbClr>
              </a:solidFill>
            </a:endParaRPr>
          </a:p>
        </p:txBody>
      </p:sp>
      <p:sp>
        <p:nvSpPr>
          <p:cNvPr id="17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3003C2-447D-4F6E-96D0-EC512B3AD044}" type="datetimeFigureOut">
              <a:rPr lang="en-US"/>
              <a:pPr>
                <a:defRPr/>
              </a:pPr>
              <a:t>7/4/2013</a:t>
            </a:fld>
            <a:endParaRPr lang="en-GB"/>
          </a:p>
        </p:txBody>
      </p:sp>
      <p:sp>
        <p:nvSpPr>
          <p:cNvPr id="18" name="Zástupný symbol pro zápatí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382963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0439946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19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Obdélník 20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8" name="Obdélník 23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9" name="Obdélník 24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2850" cy="30162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3" name="Elipsa 28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Elipsa 29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6" name="Zástupný symbol pro číslo snímku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EF67CF-3059-465E-964E-4A844662BC62}" type="slidenum">
              <a:rPr lang="en-GB">
                <a:solidFill>
                  <a:srgbClr val="A04DA3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A04DA3">
                  <a:shade val="75000"/>
                </a:srgbClr>
              </a:solidFill>
            </a:endParaRPr>
          </a:p>
        </p:txBody>
      </p:sp>
      <p:sp>
        <p:nvSpPr>
          <p:cNvPr id="17" name="Zástupný symbol pro datum 4"/>
          <p:cNvSpPr>
            <a:spLocks noGrp="1"/>
          </p:cNvSpPr>
          <p:nvPr>
            <p:ph type="dt" sz="half" idx="11"/>
          </p:nvPr>
        </p:nvSpPr>
        <p:spPr>
          <a:xfrm>
            <a:off x="5788025" y="6405563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77BE68-7E0A-40C0-BE72-5C35ADB74B9A}" type="datetimeFigureOut">
              <a:rPr lang="en-US"/>
              <a:pPr>
                <a:defRPr/>
              </a:pPr>
              <a:t>7/4/2013</a:t>
            </a:fld>
            <a:endParaRPr lang="en-GB"/>
          </a:p>
        </p:txBody>
      </p:sp>
      <p:sp>
        <p:nvSpPr>
          <p:cNvPr id="18" name="Zástupný symbol pro zápatí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584575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95837526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52A523-F0AE-48E0-B829-2CED854871EC}" type="datetimeFigureOut">
              <a:rPr lang="en-US"/>
              <a:pPr>
                <a:defRPr/>
              </a:pPr>
              <a:t>7/4/2013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D1C994-7287-41DC-830C-57FB22788145}" type="slidenum">
              <a:rPr lang="en-GB">
                <a:solidFill>
                  <a:srgbClr val="A04DA3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A04DA3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696673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9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Obdélník 20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Obdélník 21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Obdélník 23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0" name="Přímá spojovací čára 26"/>
          <p:cNvSpPr>
            <a:spLocks noChangeShapeType="1"/>
          </p:cNvSpPr>
          <p:nvPr/>
        </p:nvSpPr>
        <p:spPr bwMode="auto">
          <a:xfrm rot="5400000">
            <a:off x="4021137" y="3278188"/>
            <a:ext cx="6245225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1" name="Elipsa 27"/>
          <p:cNvSpPr/>
          <p:nvPr/>
        </p:nvSpPr>
        <p:spPr>
          <a:xfrm>
            <a:off x="6838950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Elipsa 28"/>
          <p:cNvSpPr/>
          <p:nvPr/>
        </p:nvSpPr>
        <p:spPr>
          <a:xfrm>
            <a:off x="6934200" y="3021013"/>
            <a:ext cx="420688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3" name="Zástupný symbol pro číslo snímku 5"/>
          <p:cNvSpPr>
            <a:spLocks noGrp="1"/>
          </p:cNvSpPr>
          <p:nvPr>
            <p:ph type="sldNum" sz="quarter" idx="10"/>
          </p:nvPr>
        </p:nvSpPr>
        <p:spPr>
          <a:xfrm>
            <a:off x="6915150" y="3009900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F5D3C0-46B6-4402-B270-9A24235316FF}" type="slidenum">
              <a:rPr lang="en-GB">
                <a:solidFill>
                  <a:srgbClr val="A04DA3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A04DA3">
                  <a:shade val="75000"/>
                </a:srgbClr>
              </a:solidFill>
            </a:endParaRPr>
          </a:p>
        </p:txBody>
      </p:sp>
      <p:sp>
        <p:nvSpPr>
          <p:cNvPr id="14" name="Zástupný symbol pro datum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C9008C-A4D4-41CA-A222-335D46C81F84}" type="datetimeFigureOut">
              <a:rPr lang="en-US"/>
              <a:pPr>
                <a:defRPr/>
              </a:pPr>
              <a:t>7/4/2013</a:t>
            </a:fld>
            <a:endParaRPr lang="en-GB"/>
          </a:p>
        </p:txBody>
      </p:sp>
      <p:sp>
        <p:nvSpPr>
          <p:cNvPr id="15" name="Zástupný symbol pro zápatí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93881940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142899"/>
            <a:ext cx="9144000" cy="5562705"/>
          </a:xfrm>
          <a:custGeom>
            <a:avLst/>
            <a:gdLst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25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10056" y="24231"/>
                  <a:pt x="0" y="2025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55000"/>
                  <a:satMod val="1800000"/>
                  <a:alpha val="55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" name="Flowchart: Document 7"/>
          <p:cNvSpPr/>
          <p:nvPr/>
        </p:nvSpPr>
        <p:spPr>
          <a:xfrm rot="10800000">
            <a:off x="1" y="1341133"/>
            <a:ext cx="9144000" cy="4480425"/>
          </a:xfrm>
          <a:custGeom>
            <a:avLst/>
            <a:gdLst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03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8684" y="24776"/>
                  <a:pt x="0" y="2003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40000"/>
                  <a:satMod val="1900000"/>
                  <a:alpha val="30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524000"/>
          </a:xfrm>
          <a:prstGeom prst="rect">
            <a:avLst/>
          </a:prstGeom>
        </p:spPr>
        <p:txBody>
          <a:bodyPr vert="horz" lIns="0" tIns="9144" rIns="0" bIns="9144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2179637"/>
            <a:ext cx="8229600" cy="4114800"/>
          </a:xfrm>
          <a:prstGeom prst="rect">
            <a:avLst/>
          </a:prstGeom>
        </p:spPr>
        <p:txBody>
          <a:bodyPr vert="horz" lIns="9144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1981200" cy="365125"/>
          </a:xfrm>
          <a:prstGeom prst="rect">
            <a:avLst/>
          </a:prstGeom>
        </p:spPr>
        <p:txBody>
          <a:bodyPr vert="horz" anchor="b"/>
          <a:lstStyle>
            <a:lvl1pPr algn="ctr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58790727-24B2-4BFD-B0B8-E5D246732406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438400" y="6356350"/>
            <a:ext cx="2895600" cy="365125"/>
          </a:xfrm>
          <a:prstGeom prst="rect">
            <a:avLst/>
          </a:prstGeom>
        </p:spPr>
        <p:txBody>
          <a:bodyPr vert="horz" lIns="0" anchor="b"/>
          <a:lstStyle>
            <a:lvl1pPr algn="l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533400" cy="365125"/>
          </a:xfrm>
          <a:prstGeom prst="rect">
            <a:avLst/>
          </a:prstGeom>
        </p:spPr>
        <p:txBody>
          <a:bodyPr vert="horz" lIns="91440" rIns="0" anchor="b"/>
          <a:lstStyle>
            <a:lvl1pPr algn="r">
              <a:defRPr sz="14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617F3A9C-FA7A-43BC-8F38-85B454CC5BD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sz="4800" b="1" kern="1200">
          <a:ln w="500">
            <a:solidFill>
              <a:schemeClr val="tx2">
                <a:shade val="20000"/>
                <a:satMod val="350000"/>
              </a:schemeClr>
            </a:solidFill>
          </a:ln>
          <a:solidFill>
            <a:schemeClr val="tx2">
              <a:tint val="100000"/>
              <a:satMod val="250000"/>
            </a:schemeClr>
          </a:solidFill>
          <a:effectLst>
            <a:outerShdw blurRad="30000" dist="30000" dir="2700000" algn="tl" rotWithShape="0">
              <a:schemeClr val="bg2">
                <a:shade val="45000"/>
                <a:satMod val="150000"/>
                <a:alpha val="9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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30936" indent="-27432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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23544" indent="-274320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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2860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228600" algn="l" rtl="0" eaLnBrk="1" latinLnBrk="0" hangingPunct="1">
        <a:spcBef>
          <a:spcPct val="20000"/>
        </a:spcBef>
        <a:buClr>
          <a:schemeClr val="accent5"/>
        </a:buClr>
        <a:buFont typeface="Wingdings 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73352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11096" indent="-228600" algn="l" rtl="0" eaLnBrk="1" latinLnBrk="0" hangingPunct="1">
        <a:spcBef>
          <a:spcPct val="20000"/>
        </a:spcBef>
        <a:buClr>
          <a:schemeClr val="tx2"/>
        </a:buClr>
        <a:buFont typeface="Wingdings 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21408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22576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027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825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02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02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5563"/>
            <a:ext cx="3044825" cy="3651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0B81DF5-0183-48DB-8F3C-1E43BA23D31E}" type="datetimeFigureOut">
              <a:rPr lang="en-US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7/4/2013</a:t>
            </a:fld>
            <a:endParaRPr lang="en-GB">
              <a:latin typeface="Arial" charset="0"/>
              <a:cs typeface="Arial" charset="0"/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325"/>
            <a:ext cx="3581400" cy="366713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latin typeface="Arial" charset="0"/>
              <a:cs typeface="Arial" charset="0"/>
            </a:endParaRP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350"/>
            <a:ext cx="8832850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Elipsa 14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39813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D74392-E8D2-4BE4-9C30-E3316EE37BEE}" type="slidenum">
              <a:rPr lang="en-GB">
                <a:solidFill>
                  <a:srgbClr val="A04DA3">
                    <a:shade val="75000"/>
                  </a:srgbClr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srgbClr val="A04DA3">
                  <a:shade val="75000"/>
                </a:srgbClr>
              </a:solidFill>
              <a:latin typeface="Arial" charset="0"/>
              <a:cs typeface="Arial" charset="0"/>
            </a:endParaRPr>
          </a:p>
        </p:txBody>
      </p:sp>
      <p:sp>
        <p:nvSpPr>
          <p:cNvPr id="1038" name="Zástupný symbol pro nadpis 21"/>
          <p:cNvSpPr>
            <a:spLocks noGrp="1"/>
          </p:cNvSpPr>
          <p:nvPr>
            <p:ph type="title"/>
          </p:nvPr>
        </p:nvSpPr>
        <p:spPr bwMode="auto">
          <a:xfrm>
            <a:off x="301625" y="228600"/>
            <a:ext cx="8534400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  <a:endParaRPr lang="en-US" smtClean="0"/>
          </a:p>
        </p:txBody>
      </p:sp>
      <p:sp>
        <p:nvSpPr>
          <p:cNvPr id="1039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301625" y="1524000"/>
            <a:ext cx="8534400" cy="459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xmlns="" val="4265035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rgbClr val="8C438F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8C438F"/>
          </a:solidFill>
          <a:latin typeface="Georg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8C438F"/>
          </a:solidFill>
          <a:latin typeface="Georg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8C438F"/>
          </a:solidFill>
          <a:latin typeface="Georg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8C438F"/>
          </a:solidFill>
          <a:latin typeface="Georgi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300">
          <a:solidFill>
            <a:srgbClr val="8C438F"/>
          </a:solidFill>
          <a:latin typeface="Georgia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300">
          <a:solidFill>
            <a:srgbClr val="8C438F"/>
          </a:solidFill>
          <a:latin typeface="Georgia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300">
          <a:solidFill>
            <a:srgbClr val="8C438F"/>
          </a:solidFill>
          <a:latin typeface="Georgia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300">
          <a:solidFill>
            <a:srgbClr val="8C438F"/>
          </a:solidFill>
          <a:latin typeface="Georgia" pitchFamily="18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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ct val="20000"/>
        </a:spcBef>
        <a:spcAft>
          <a:spcPct val="0"/>
        </a:spcAft>
        <a:buClr>
          <a:srgbClr val="A04DA3"/>
        </a:buClr>
        <a:buSzPct val="75000"/>
        <a:buFont typeface="Wingdings 2" pitchFamily="18" charset="2"/>
        <a:buChar char="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ct val="20000"/>
        </a:spcBef>
        <a:spcAft>
          <a:spcPct val="0"/>
        </a:spcAft>
        <a:buClr>
          <a:srgbClr val="C4652D"/>
        </a:buClr>
        <a:buSzPct val="70000"/>
        <a:buFont typeface="Wingdings" pitchFamily="2" charset="2"/>
        <a:buChar char="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ct val="20000"/>
        </a:spcBef>
        <a:spcAft>
          <a:spcPct val="0"/>
        </a:spcAft>
        <a:buClr>
          <a:srgbClr val="8B5D3D"/>
        </a:buClr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7" Type="http://schemas.openxmlformats.org/officeDocument/2006/relationships/image" Target="../media/image10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wmf"/><Relationship Id="rId5" Type="http://schemas.openxmlformats.org/officeDocument/2006/relationships/image" Target="../media/image8.png"/><Relationship Id="rId4" Type="http://schemas.openxmlformats.org/officeDocument/2006/relationships/image" Target="../media/image7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7" Type="http://schemas.openxmlformats.org/officeDocument/2006/relationships/image" Target="../media/image16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wmf"/><Relationship Id="rId5" Type="http://schemas.openxmlformats.org/officeDocument/2006/relationships/image" Target="../media/image14.wmf"/><Relationship Id="rId4" Type="http://schemas.openxmlformats.org/officeDocument/2006/relationships/image" Target="../media/image13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613" y="5589588"/>
            <a:ext cx="5407025" cy="1049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35819334"/>
              </p:ext>
            </p:extLst>
          </p:nvPr>
        </p:nvGraphicFramePr>
        <p:xfrm>
          <a:off x="1692275" y="2852738"/>
          <a:ext cx="7056438" cy="2436818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940183"/>
                <a:gridCol w="4116255"/>
              </a:tblGrid>
              <a:tr h="335277">
                <a:tc>
                  <a:txBody>
                    <a:bodyPr/>
                    <a:lstStyle/>
                    <a:p>
                      <a:r>
                        <a:rPr lang="cs-CZ" sz="1300" b="0" dirty="0" smtClean="0"/>
                        <a:t>NÁZEV</a:t>
                      </a:r>
                      <a:r>
                        <a:rPr lang="cs-CZ" sz="1300" b="0" baseline="0" dirty="0" smtClean="0"/>
                        <a:t> A ČÍSLO MATERIÁLU:</a:t>
                      </a:r>
                      <a:endParaRPr lang="cs-CZ" sz="1300" b="0" dirty="0"/>
                    </a:p>
                  </a:txBody>
                  <a:tcPr marL="91436" marR="91436" marT="45719" marB="45719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VY_32_INOVACE_05_S17-Aj-4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6" marR="91436" marT="45719" marB="45719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35277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VYTVOŘENO</a:t>
                      </a:r>
                      <a:r>
                        <a:rPr lang="cs-CZ" sz="1600" dirty="0" smtClean="0"/>
                        <a:t>:</a:t>
                      </a:r>
                      <a:endParaRPr lang="cs-CZ" sz="1600" dirty="0"/>
                    </a:p>
                  </a:txBody>
                  <a:tcPr marL="91436" marR="91436" marT="45719" marB="45719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b="1" smtClean="0">
                          <a:latin typeface="Times New Roman" pitchFamily="18" charset="0"/>
                          <a:cs typeface="Times New Roman" pitchFamily="18" charset="0"/>
                        </a:rPr>
                        <a:t>říjen 2012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6" marR="91436" marT="45719" marB="45719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26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AUTOR:</a:t>
                      </a:r>
                      <a:endParaRPr lang="cs-CZ" sz="1400" dirty="0"/>
                    </a:p>
                  </a:txBody>
                  <a:tcPr marL="91436" marR="91436" marT="45719" marB="45719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Anna </a:t>
                      </a:r>
                      <a:r>
                        <a:rPr lang="cs-CZ" sz="14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Matějovicová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6" marR="91436" marT="45719" marB="45719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OBLAST:</a:t>
                      </a:r>
                      <a:endParaRPr lang="cs-CZ" sz="1400" dirty="0" smtClean="0"/>
                    </a:p>
                  </a:txBody>
                  <a:tcPr marL="91436" marR="91436" marT="45719" marB="45719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Jazyk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 jazyková komunikace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6" marR="91436" marT="45719" marB="45719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OBOR:</a:t>
                      </a:r>
                      <a:endParaRPr lang="cs-CZ" sz="1400" dirty="0" smtClean="0"/>
                    </a:p>
                  </a:txBody>
                  <a:tcPr marL="91436" marR="91436" marT="45719" marB="45719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Anglický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jazyk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6" marR="91436" marT="45719" marB="45719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26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SADA:</a:t>
                      </a:r>
                      <a:endParaRPr lang="cs-CZ" sz="1400" dirty="0"/>
                    </a:p>
                  </a:txBody>
                  <a:tcPr marL="91436" marR="91436" marT="45719" marB="45719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Anglický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jazyk </a:t>
                      </a:r>
                      <a:r>
                        <a:rPr lang="cs-CZ" sz="1400" b="1" baseline="0" smtClean="0">
                          <a:latin typeface="Times New Roman" pitchFamily="18" charset="0"/>
                          <a:cs typeface="Times New Roman" pitchFamily="18" charset="0"/>
                        </a:rPr>
                        <a:t>pro 4.ročník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6" marR="91436" marT="45719" marB="45719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518156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NÁZEV VZDĚLÁVACÍHO MATERIÁLU:</a:t>
                      </a:r>
                      <a:endParaRPr lang="cs-CZ" sz="1400" dirty="0"/>
                    </a:p>
                  </a:txBody>
                  <a:tcPr marL="91436" marR="91436" marT="45719" marB="45719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English</a:t>
                      </a:r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is </a:t>
                      </a:r>
                      <a:r>
                        <a:rPr lang="cs-CZ" sz="14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easy</a:t>
                      </a:r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- </a:t>
                      </a:r>
                      <a:r>
                        <a:rPr lang="cs-CZ" sz="14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Games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6" marR="91436" marT="45719" marB="45719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38287729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750" y="692150"/>
            <a:ext cx="8280400" cy="419100"/>
          </a:xfrm>
          <a:solidFill>
            <a:schemeClr val="tx2">
              <a:lumMod val="20000"/>
              <a:lumOff val="80000"/>
            </a:schemeClr>
          </a:solidFill>
          <a:ln w="12700" cmpd="dbl">
            <a:solidFill>
              <a:schemeClr val="tx2">
                <a:lumMod val="7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539750" y="3573463"/>
          <a:ext cx="8280400" cy="25606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160"/>
                <a:gridCol w="4968240"/>
              </a:tblGrid>
              <a:tr h="360086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ROČNÍK</a:t>
                      </a:r>
                      <a:r>
                        <a:rPr lang="cs-CZ" sz="1300" baseline="0" dirty="0" smtClean="0"/>
                        <a:t>:</a:t>
                      </a:r>
                      <a:endParaRPr lang="cs-CZ" sz="1300" dirty="0"/>
                    </a:p>
                  </a:txBody>
                  <a:tcPr marL="91434" marR="91434" marT="45726" marB="4572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smtClean="0"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4" marR="91434" marT="45726" marB="4572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0416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DRUH UČEBNÍHO MATERIÁLU:</a:t>
                      </a:r>
                      <a:endParaRPr lang="cs-CZ" sz="1300" b="1" dirty="0"/>
                    </a:p>
                  </a:txBody>
                  <a:tcPr marL="91434" marR="91434" marT="45726" marB="4572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  </a:t>
                      </a:r>
                    </a:p>
                  </a:txBody>
                  <a:tcPr marL="91434" marR="91434" marT="45726" marB="4572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445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STUPEŇ</a:t>
                      </a:r>
                      <a:r>
                        <a:rPr lang="cs-CZ" sz="1300" b="1" baseline="0" dirty="0" smtClean="0"/>
                        <a:t> A TYP VZDĚLÁVÁNÍ:</a:t>
                      </a:r>
                      <a:endParaRPr lang="cs-CZ" sz="1300" b="1" dirty="0"/>
                    </a:p>
                  </a:txBody>
                  <a:tcPr marL="91434" marR="91434" marT="45726" marB="4572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 - první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4" marR="91434" marT="45726" marB="4572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725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POMŮCKY:</a:t>
                      </a:r>
                      <a:endParaRPr lang="cs-CZ" sz="1300" b="1" dirty="0"/>
                    </a:p>
                  </a:txBody>
                  <a:tcPr marL="91434" marR="91434" marT="45726" marB="4572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Pracovní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list, fixy na interaktivní tabuli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4" marR="91434" marT="45726" marB="4572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968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CÍL – INOVACE:</a:t>
                      </a:r>
                      <a:endParaRPr lang="cs-CZ" sz="1300" b="1" dirty="0"/>
                    </a:p>
                  </a:txBody>
                  <a:tcPr marL="91434" marR="91434" marT="45726" marB="4572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Výklad učiva s využitím interaktivní tabule, procvičování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4" marR="91434" marT="45726" marB="4572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997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METODICKÉ POKYNY:</a:t>
                      </a:r>
                      <a:endParaRPr lang="cs-CZ" sz="1300" b="1" dirty="0"/>
                    </a:p>
                  </a:txBody>
                  <a:tcPr marL="91434" marR="91434" marT="45726" marB="4572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 je 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zaměřena na opakování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4" marR="91434" marT="45726" marB="4572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77641131"/>
              </p:ext>
            </p:extLst>
          </p:nvPr>
        </p:nvGraphicFramePr>
        <p:xfrm>
          <a:off x="539750" y="1196975"/>
          <a:ext cx="8280400" cy="22320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400"/>
              </a:tblGrid>
              <a:tr h="936010">
                <a:tc>
                  <a:txBody>
                    <a:bodyPr/>
                    <a:lstStyle/>
                    <a:p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 slouží k  procvičování slovní zásoby ze 3. třídy, k překladu jednoduchých vět a k tvoření vět.  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4" marR="91434"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4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 marL="91434" marR="91434"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936010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Žáci</a:t>
                      </a: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si  formou hry procvičují probraná slovíčka, spojují krátký text s obrázkem a ze slov skládají věty.</a:t>
                      </a:r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4" marR="91434"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73632526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ENGLISH IS    EASY - </a:t>
            </a:r>
            <a:r>
              <a:rPr lang="cs-CZ" dirty="0" err="1" smtClean="0"/>
              <a:t>games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Aj  4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xmlns="" val="233567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36084182"/>
              </p:ext>
            </p:extLst>
          </p:nvPr>
        </p:nvGraphicFramePr>
        <p:xfrm>
          <a:off x="3347864" y="188640"/>
          <a:ext cx="4680000" cy="4680000"/>
        </p:xfrm>
        <a:graphic>
          <a:graphicData uri="http://schemas.openxmlformats.org/drawingml/2006/table">
            <a:tbl>
              <a:tblPr bandRow="1">
                <a:tableStyleId>{616DA210-FB5B-4158-B5E0-FEB733F419BA}</a:tableStyleId>
              </a:tblPr>
              <a:tblGrid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C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S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E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V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E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N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T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B 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B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E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X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L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N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S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I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X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V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M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M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I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Y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G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O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T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T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Q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L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B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H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G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L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L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N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H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E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L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J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W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K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H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D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M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E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T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N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C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M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P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R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T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V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M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F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R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K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B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L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U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E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G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M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H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G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R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E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E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N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R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D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T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P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I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N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K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R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N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J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P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H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R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N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N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K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K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V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T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C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L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R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F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G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H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T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M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K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T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V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E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M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Z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Obdélník 2"/>
          <p:cNvSpPr/>
          <p:nvPr/>
        </p:nvSpPr>
        <p:spPr>
          <a:xfrm>
            <a:off x="611560" y="5085184"/>
            <a:ext cx="8064896" cy="158417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" name="Přímá spojnice 4"/>
          <p:cNvCxnSpPr/>
          <p:nvPr/>
        </p:nvCxnSpPr>
        <p:spPr>
          <a:xfrm>
            <a:off x="899592" y="5517232"/>
            <a:ext cx="74168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899592" y="6021288"/>
            <a:ext cx="74168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899592" y="6453336"/>
            <a:ext cx="74168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323528" y="659307"/>
            <a:ext cx="2892138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Find</a:t>
            </a:r>
            <a:r>
              <a:rPr lang="cs-CZ" sz="2400" dirty="0" smtClean="0"/>
              <a:t>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words</a:t>
            </a:r>
            <a:r>
              <a:rPr lang="cs-CZ" sz="2400" dirty="0" smtClean="0"/>
              <a:t> and</a:t>
            </a:r>
          </a:p>
          <a:p>
            <a:r>
              <a:rPr lang="cs-CZ" sz="2400" dirty="0" err="1" smtClean="0"/>
              <a:t>write</a:t>
            </a:r>
            <a:r>
              <a:rPr lang="cs-CZ" sz="2400" dirty="0" smtClean="0"/>
              <a:t> </a:t>
            </a:r>
            <a:r>
              <a:rPr lang="cs-CZ" sz="2400" dirty="0" err="1" smtClean="0"/>
              <a:t>them</a:t>
            </a:r>
            <a:r>
              <a:rPr lang="cs-CZ" sz="2400" dirty="0" smtClean="0"/>
              <a:t>.</a:t>
            </a:r>
          </a:p>
          <a:p>
            <a:endParaRPr lang="cs-CZ" sz="2400" dirty="0"/>
          </a:p>
          <a:p>
            <a:r>
              <a:rPr lang="cs-CZ" sz="2400" dirty="0" smtClean="0"/>
              <a:t>Najdi slova a napiš je.</a:t>
            </a:r>
          </a:p>
          <a:p>
            <a:endParaRPr lang="cs-CZ" sz="2400" dirty="0"/>
          </a:p>
          <a:p>
            <a:endParaRPr lang="cs-CZ" sz="2400" dirty="0" smtClean="0"/>
          </a:p>
          <a:p>
            <a:r>
              <a:rPr lang="cs-CZ" sz="3600" dirty="0" err="1" smtClean="0"/>
              <a:t>Colours</a:t>
            </a:r>
            <a:endParaRPr lang="cs-CZ" sz="3600" dirty="0" smtClean="0"/>
          </a:p>
          <a:p>
            <a:r>
              <a:rPr lang="cs-CZ" sz="3600" dirty="0" err="1" smtClean="0"/>
              <a:t>Numbers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840305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citel\AppData\Local\Microsoft\Windows\Temporary Internet Files\Content.IE5\KQEBGS19\MC90023173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5836" y="764704"/>
            <a:ext cx="8988164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95536" y="116632"/>
            <a:ext cx="66575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Fill in </a:t>
            </a:r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labels</a:t>
            </a:r>
            <a:r>
              <a:rPr lang="cs-CZ" sz="3200" dirty="0" smtClean="0"/>
              <a:t>.        </a:t>
            </a:r>
            <a:r>
              <a:rPr lang="cs-CZ" sz="2400" dirty="0" smtClean="0"/>
              <a:t>Doplň slova do rámečků.</a:t>
            </a:r>
            <a:endParaRPr lang="cs-CZ" sz="2400" dirty="0"/>
          </a:p>
        </p:txBody>
      </p:sp>
      <p:sp>
        <p:nvSpPr>
          <p:cNvPr id="4" name="Čárový popisek 1 (bez ohraničení) 3"/>
          <p:cNvSpPr/>
          <p:nvPr/>
        </p:nvSpPr>
        <p:spPr>
          <a:xfrm>
            <a:off x="6382785" y="701407"/>
            <a:ext cx="2498576" cy="504636"/>
          </a:xfrm>
          <a:prstGeom prst="callout1">
            <a:avLst>
              <a:gd name="adj1" fmla="val 101113"/>
              <a:gd name="adj2" fmla="val 34363"/>
              <a:gd name="adj3" fmla="val 236046"/>
              <a:gd name="adj4" fmla="val 15454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____________________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0" name="Čárový popisek 1 (bez ohraničení) 9"/>
          <p:cNvSpPr/>
          <p:nvPr/>
        </p:nvSpPr>
        <p:spPr>
          <a:xfrm>
            <a:off x="3147183" y="1563325"/>
            <a:ext cx="2498576" cy="504636"/>
          </a:xfrm>
          <a:prstGeom prst="callout1">
            <a:avLst>
              <a:gd name="adj1" fmla="val 101113"/>
              <a:gd name="adj2" fmla="val 34363"/>
              <a:gd name="adj3" fmla="val 252519"/>
              <a:gd name="adj4" fmla="val 19890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____________________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1" name="Čárový popisek 1 (bez ohraničení) 10"/>
          <p:cNvSpPr/>
          <p:nvPr/>
        </p:nvSpPr>
        <p:spPr>
          <a:xfrm>
            <a:off x="5818292" y="2348686"/>
            <a:ext cx="2498576" cy="504636"/>
          </a:xfrm>
          <a:prstGeom prst="callout1">
            <a:avLst>
              <a:gd name="adj1" fmla="val 101113"/>
              <a:gd name="adj2" fmla="val 34363"/>
              <a:gd name="adj3" fmla="val 258010"/>
              <a:gd name="adj4" fmla="val -35560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____________________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2" name="Čárový popisek 1 (bez ohraničení) 11"/>
          <p:cNvSpPr/>
          <p:nvPr/>
        </p:nvSpPr>
        <p:spPr>
          <a:xfrm>
            <a:off x="2151342" y="4910203"/>
            <a:ext cx="2498576" cy="504636"/>
          </a:xfrm>
          <a:prstGeom prst="callout1">
            <a:avLst>
              <a:gd name="adj1" fmla="val -5960"/>
              <a:gd name="adj2" fmla="val 40462"/>
              <a:gd name="adj3" fmla="val -126353"/>
              <a:gd name="adj4" fmla="val 45951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____________________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3" name="Čárový popisek 1 (bez ohraničení) 12"/>
          <p:cNvSpPr/>
          <p:nvPr/>
        </p:nvSpPr>
        <p:spPr>
          <a:xfrm>
            <a:off x="395536" y="1815643"/>
            <a:ext cx="2498576" cy="504636"/>
          </a:xfrm>
          <a:prstGeom prst="callout1">
            <a:avLst>
              <a:gd name="adj1" fmla="val 101113"/>
              <a:gd name="adj2" fmla="val 34363"/>
              <a:gd name="adj3" fmla="val 321155"/>
              <a:gd name="adj4" fmla="val 67576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____________________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" name="Čárový popisek 1 (bez ohraničení) 13"/>
          <p:cNvSpPr/>
          <p:nvPr/>
        </p:nvSpPr>
        <p:spPr>
          <a:xfrm>
            <a:off x="4554552" y="5679122"/>
            <a:ext cx="2498576" cy="504636"/>
          </a:xfrm>
          <a:prstGeom prst="callout1">
            <a:avLst>
              <a:gd name="adj1" fmla="val -3214"/>
              <a:gd name="adj2" fmla="val 28264"/>
              <a:gd name="adj3" fmla="val -266372"/>
              <a:gd name="adj4" fmla="val 17117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____________________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5" name="Čárový popisek 1 (bez ohraničení) 14"/>
          <p:cNvSpPr/>
          <p:nvPr/>
        </p:nvSpPr>
        <p:spPr>
          <a:xfrm>
            <a:off x="5702131" y="4437112"/>
            <a:ext cx="2498576" cy="504636"/>
          </a:xfrm>
          <a:prstGeom prst="callout1">
            <a:avLst>
              <a:gd name="adj1" fmla="val -5960"/>
              <a:gd name="adj2" fmla="val 39908"/>
              <a:gd name="adj3" fmla="val -46736"/>
              <a:gd name="adj4" fmla="val 77003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____________________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6" name="Čárový popisek 1 (bez ohraničení) 15"/>
          <p:cNvSpPr/>
          <p:nvPr/>
        </p:nvSpPr>
        <p:spPr>
          <a:xfrm>
            <a:off x="683568" y="6021288"/>
            <a:ext cx="2498576" cy="504636"/>
          </a:xfrm>
          <a:prstGeom prst="callout1">
            <a:avLst>
              <a:gd name="adj1" fmla="val 54440"/>
              <a:gd name="adj2" fmla="val 100348"/>
              <a:gd name="adj3" fmla="val 46610"/>
              <a:gd name="adj4" fmla="val 129126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____________________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7" name="Čárový popisek 1 (bez ohraničení) 16"/>
          <p:cNvSpPr/>
          <p:nvPr/>
        </p:nvSpPr>
        <p:spPr>
          <a:xfrm>
            <a:off x="683568" y="834778"/>
            <a:ext cx="2498576" cy="504636"/>
          </a:xfrm>
          <a:prstGeom prst="callout1">
            <a:avLst>
              <a:gd name="adj1" fmla="val 101113"/>
              <a:gd name="adj2" fmla="val 34363"/>
              <a:gd name="adj3" fmla="val 535301"/>
              <a:gd name="adj4" fmla="val 119144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____________________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36662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88948" y="116632"/>
            <a:ext cx="83348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000" b="1" i="1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English</a:t>
            </a:r>
            <a:r>
              <a:rPr lang="cs-CZ" sz="40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000" b="1" i="1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</a:t>
            </a:r>
            <a:r>
              <a:rPr lang="cs-CZ" sz="40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000" b="1" i="1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easy</a:t>
            </a:r>
            <a:r>
              <a:rPr lang="cs-CZ" sz="40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   Angličtina je snadná.</a:t>
            </a:r>
            <a:endParaRPr lang="cs-CZ" sz="4000" b="1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82076" y="784814"/>
            <a:ext cx="523893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What´s</a:t>
            </a:r>
            <a:r>
              <a:rPr lang="cs-CZ" sz="2800" dirty="0" smtClean="0"/>
              <a:t> 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missing</a:t>
            </a:r>
            <a:r>
              <a:rPr lang="cs-CZ" sz="2800" dirty="0" smtClean="0"/>
              <a:t> </a:t>
            </a:r>
            <a:r>
              <a:rPr lang="cs-CZ" sz="2800" dirty="0" err="1" smtClean="0"/>
              <a:t>letter</a:t>
            </a:r>
            <a:r>
              <a:rPr lang="cs-CZ" sz="2800" dirty="0" smtClean="0"/>
              <a:t>?  Fill </a:t>
            </a:r>
            <a:r>
              <a:rPr lang="cs-CZ" sz="2800" dirty="0" err="1" smtClean="0"/>
              <a:t>it</a:t>
            </a:r>
            <a:r>
              <a:rPr lang="cs-CZ" sz="2800" dirty="0" smtClean="0"/>
              <a:t>.  </a:t>
            </a:r>
          </a:p>
          <a:p>
            <a:r>
              <a:rPr lang="cs-CZ" sz="2000" dirty="0" smtClean="0"/>
              <a:t>Které písmeno chybí? Doplň je.</a:t>
            </a:r>
            <a:endParaRPr lang="cs-CZ" sz="2000" dirty="0"/>
          </a:p>
        </p:txBody>
      </p:sp>
      <p:sp>
        <p:nvSpPr>
          <p:cNvPr id="4" name="Obdélník 3"/>
          <p:cNvSpPr/>
          <p:nvPr/>
        </p:nvSpPr>
        <p:spPr>
          <a:xfrm>
            <a:off x="443740" y="1615811"/>
            <a:ext cx="8208912" cy="1352073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802085" y="1691682"/>
            <a:ext cx="761939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sz="2400" dirty="0" err="1" smtClean="0">
                <a:solidFill>
                  <a:schemeClr val="bg1"/>
                </a:solidFill>
              </a:rPr>
              <a:t>mo_her</a:t>
            </a:r>
            <a:r>
              <a:rPr lang="cs-CZ" sz="2400" dirty="0" smtClean="0">
                <a:solidFill>
                  <a:schemeClr val="bg1"/>
                </a:solidFill>
              </a:rPr>
              <a:t>     _</a:t>
            </a:r>
            <a:r>
              <a:rPr lang="cs-CZ" sz="2400" dirty="0" err="1" smtClean="0">
                <a:solidFill>
                  <a:schemeClr val="bg1"/>
                </a:solidFill>
              </a:rPr>
              <a:t>ather</a:t>
            </a:r>
            <a:r>
              <a:rPr lang="cs-CZ" sz="2400" dirty="0" smtClean="0">
                <a:solidFill>
                  <a:schemeClr val="bg1"/>
                </a:solidFill>
              </a:rPr>
              <a:t>     </a:t>
            </a:r>
            <a:r>
              <a:rPr lang="cs-CZ" sz="2400" dirty="0" err="1" smtClean="0">
                <a:solidFill>
                  <a:schemeClr val="bg1"/>
                </a:solidFill>
              </a:rPr>
              <a:t>bro_her</a:t>
            </a:r>
            <a:r>
              <a:rPr lang="cs-CZ" sz="2400" dirty="0" smtClean="0">
                <a:solidFill>
                  <a:schemeClr val="bg1"/>
                </a:solidFill>
              </a:rPr>
              <a:t>     </a:t>
            </a:r>
            <a:r>
              <a:rPr lang="cs-CZ" sz="2400" dirty="0" err="1" smtClean="0">
                <a:solidFill>
                  <a:schemeClr val="bg1"/>
                </a:solidFill>
              </a:rPr>
              <a:t>sist_r</a:t>
            </a:r>
            <a:r>
              <a:rPr lang="cs-CZ" sz="2400" dirty="0" smtClean="0">
                <a:solidFill>
                  <a:schemeClr val="bg1"/>
                </a:solidFill>
              </a:rPr>
              <a:t>      </a:t>
            </a:r>
            <a:r>
              <a:rPr lang="cs-CZ" sz="2400" dirty="0" err="1" smtClean="0">
                <a:solidFill>
                  <a:schemeClr val="bg1"/>
                </a:solidFill>
              </a:rPr>
              <a:t>gr_ndma</a:t>
            </a:r>
            <a:r>
              <a:rPr lang="cs-CZ" sz="2400" dirty="0" smtClean="0">
                <a:solidFill>
                  <a:schemeClr val="bg1"/>
                </a:solidFill>
              </a:rPr>
              <a:t>      _</a:t>
            </a:r>
            <a:r>
              <a:rPr lang="cs-CZ" sz="2400" dirty="0" err="1" smtClean="0">
                <a:solidFill>
                  <a:schemeClr val="bg1"/>
                </a:solidFill>
              </a:rPr>
              <a:t>ran_pa</a:t>
            </a:r>
            <a:r>
              <a:rPr lang="cs-CZ" sz="2400" dirty="0" smtClean="0">
                <a:solidFill>
                  <a:schemeClr val="bg1"/>
                </a:solidFill>
              </a:rPr>
              <a:t> 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   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 </a:t>
            </a:r>
            <a:r>
              <a:rPr lang="cs-CZ" sz="2400" dirty="0" err="1" smtClean="0">
                <a:solidFill>
                  <a:schemeClr val="bg1"/>
                </a:solidFill>
              </a:rPr>
              <a:t>cousin</a:t>
            </a:r>
            <a:r>
              <a:rPr lang="cs-CZ" sz="2400" dirty="0" smtClean="0">
                <a:solidFill>
                  <a:schemeClr val="bg1"/>
                </a:solidFill>
              </a:rPr>
              <a:t> (bratranec, sestřenice)      </a:t>
            </a:r>
            <a:r>
              <a:rPr lang="cs-CZ" sz="2400" dirty="0" err="1" smtClean="0">
                <a:solidFill>
                  <a:schemeClr val="bg1"/>
                </a:solidFill>
              </a:rPr>
              <a:t>uncle</a:t>
            </a:r>
            <a:r>
              <a:rPr lang="cs-CZ" sz="2400" dirty="0" smtClean="0">
                <a:solidFill>
                  <a:schemeClr val="bg1"/>
                </a:solidFill>
              </a:rPr>
              <a:t>  (strýc)     </a:t>
            </a:r>
            <a:r>
              <a:rPr lang="cs-CZ" sz="2400" dirty="0" err="1" smtClean="0">
                <a:solidFill>
                  <a:schemeClr val="bg1"/>
                </a:solidFill>
              </a:rPr>
              <a:t>aunt</a:t>
            </a:r>
            <a:r>
              <a:rPr lang="cs-CZ" sz="2400" dirty="0" smtClean="0">
                <a:solidFill>
                  <a:schemeClr val="bg1"/>
                </a:solidFill>
              </a:rPr>
              <a:t> (teta)</a:t>
            </a:r>
            <a:endParaRPr lang="cs-CZ" sz="2400" dirty="0">
              <a:solidFill>
                <a:schemeClr val="bg1"/>
              </a:solidFill>
            </a:endParaRPr>
          </a:p>
        </p:txBody>
      </p:sp>
      <p:pic>
        <p:nvPicPr>
          <p:cNvPr id="2050" name="Picture 2" descr="C:\Users\ucitel\AppData\Local\Microsoft\Windows\Temporary Internet Files\Content.IE5\N64UZH0E\MC90039737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605" y="5151332"/>
            <a:ext cx="1257411" cy="1388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citel\AppData\Local\Microsoft\Windows\Temporary Internet Files\Content.IE5\74CGMLSI\MC90003707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672" y="5554853"/>
            <a:ext cx="1238824" cy="1030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ucitel\AppData\Local\Microsoft\Windows\Temporary Internet Files\Content.IE5\5600F3RX\MC90043012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82396" y="4735722"/>
            <a:ext cx="1212850" cy="200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ucitel\AppData\Local\Microsoft\Windows\Temporary Internet Files\Content.IE5\5600F3RX\MC900440373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91332" y="5490403"/>
            <a:ext cx="1132820" cy="1132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ucitel\AppData\Local\Microsoft\Windows\Temporary Internet Files\Content.IE5\KQEBGS19\MC90002449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0152" y="5605755"/>
            <a:ext cx="933830" cy="979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ucitel\AppData\Local\Microsoft\Windows\Temporary Internet Files\Content.IE5\BTID19EF\MC900347491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13708" y="4539163"/>
            <a:ext cx="1423958" cy="2133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32046" y="3140968"/>
            <a:ext cx="8340745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Complete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words</a:t>
            </a:r>
            <a:r>
              <a:rPr lang="cs-CZ" sz="2800" dirty="0" smtClean="0"/>
              <a:t> and </a:t>
            </a:r>
            <a:r>
              <a:rPr lang="cs-CZ" sz="2800" dirty="0" err="1" smtClean="0"/>
              <a:t>match</a:t>
            </a:r>
            <a:r>
              <a:rPr lang="cs-CZ" sz="2800" dirty="0" smtClean="0"/>
              <a:t> </a:t>
            </a:r>
            <a:r>
              <a:rPr lang="cs-CZ" sz="2800" dirty="0" err="1" smtClean="0"/>
              <a:t>them</a:t>
            </a:r>
            <a:r>
              <a:rPr lang="cs-CZ" sz="2800" dirty="0" smtClean="0"/>
              <a:t> </a:t>
            </a:r>
            <a:r>
              <a:rPr lang="cs-CZ" sz="2800" dirty="0" err="1" smtClean="0"/>
              <a:t>with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pictures</a:t>
            </a:r>
            <a:r>
              <a:rPr lang="cs-CZ" sz="2800" dirty="0" smtClean="0"/>
              <a:t>.</a:t>
            </a:r>
          </a:p>
          <a:p>
            <a:r>
              <a:rPr lang="cs-CZ" dirty="0" smtClean="0"/>
              <a:t>Doplň slova a spoj je s obrázky.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336563" y="4081963"/>
            <a:ext cx="1009229" cy="4572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 </a:t>
            </a:r>
            <a:r>
              <a:rPr lang="cs-CZ" sz="2400" dirty="0" err="1" smtClean="0">
                <a:solidFill>
                  <a:schemeClr val="bg1"/>
                </a:solidFill>
              </a:rPr>
              <a:t>o_d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1619672" y="4081963"/>
            <a:ext cx="1219404" cy="4572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 </a:t>
            </a:r>
            <a:r>
              <a:rPr lang="cs-CZ" sz="2400" dirty="0" smtClean="0">
                <a:solidFill>
                  <a:schemeClr val="bg1"/>
                </a:solidFill>
              </a:rPr>
              <a:t> </a:t>
            </a:r>
            <a:r>
              <a:rPr lang="cs-CZ" sz="2400" dirty="0" err="1" smtClean="0">
                <a:solidFill>
                  <a:schemeClr val="bg1"/>
                </a:solidFill>
              </a:rPr>
              <a:t>you_g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3084206" y="4083762"/>
            <a:ext cx="1009229" cy="4572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  </a:t>
            </a:r>
            <a:r>
              <a:rPr lang="cs-CZ" sz="2400" dirty="0" err="1" smtClean="0">
                <a:solidFill>
                  <a:schemeClr val="bg1"/>
                </a:solidFill>
              </a:rPr>
              <a:t>s_im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4391331" y="4083762"/>
            <a:ext cx="1009229" cy="4572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 </a:t>
            </a:r>
            <a:r>
              <a:rPr lang="cs-CZ" sz="2400" dirty="0" smtClean="0">
                <a:solidFill>
                  <a:schemeClr val="bg1"/>
                </a:solidFill>
              </a:rPr>
              <a:t> </a:t>
            </a:r>
            <a:r>
              <a:rPr lang="cs-CZ" sz="2400" dirty="0" err="1" smtClean="0">
                <a:solidFill>
                  <a:schemeClr val="bg1"/>
                </a:solidFill>
              </a:rPr>
              <a:t>f_t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5644916" y="4083762"/>
            <a:ext cx="1009229" cy="4572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 </a:t>
            </a:r>
            <a:r>
              <a:rPr lang="cs-CZ" sz="2400" dirty="0" smtClean="0">
                <a:solidFill>
                  <a:schemeClr val="bg1"/>
                </a:solidFill>
              </a:rPr>
              <a:t> </a:t>
            </a:r>
            <a:r>
              <a:rPr lang="cs-CZ" sz="2400" dirty="0" err="1" smtClean="0">
                <a:solidFill>
                  <a:schemeClr val="bg1"/>
                </a:solidFill>
              </a:rPr>
              <a:t>ta_l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6847160" y="4081963"/>
            <a:ext cx="1253232" cy="4572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 </a:t>
            </a:r>
            <a:r>
              <a:rPr lang="cs-CZ" sz="2400" dirty="0" smtClean="0">
                <a:solidFill>
                  <a:schemeClr val="bg1"/>
                </a:solidFill>
              </a:rPr>
              <a:t> </a:t>
            </a:r>
            <a:r>
              <a:rPr lang="cs-CZ" sz="2400" dirty="0" err="1" smtClean="0">
                <a:solidFill>
                  <a:schemeClr val="bg1"/>
                </a:solidFill>
              </a:rPr>
              <a:t>s_ort</a:t>
            </a:r>
            <a:endParaRPr lang="cs-CZ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08124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citel\AppData\Local\Microsoft\Windows\Temporary Internet Files\Content.IE5\VZP0BT97\MC90043615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5079966"/>
            <a:ext cx="1298333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citel\AppData\Local\Microsoft\Windows\Temporary Internet Files\Content.IE5\74CGMLSI\MC90035876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1100" y="216707"/>
            <a:ext cx="2171834" cy="2300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ucitel\AppData\Local\Microsoft\Windows\Temporary Internet Files\Content.IE5\VZP0BT97\MC90035876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73561" y="4725943"/>
            <a:ext cx="1346911" cy="1867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ucitel\AppData\Local\Microsoft\Windows\Temporary Internet Files\Content.IE5\N64UZH0E\MC90043574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3201198"/>
            <a:ext cx="1096928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681455" y="46386"/>
            <a:ext cx="21146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err="1" smtClean="0"/>
              <a:t>Who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is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it</a:t>
            </a:r>
            <a:r>
              <a:rPr lang="cs-CZ" sz="3600" b="1" dirty="0" smtClean="0"/>
              <a:t>?</a:t>
            </a:r>
            <a:endParaRPr lang="cs-CZ" sz="3600" b="1" dirty="0"/>
          </a:p>
        </p:txBody>
      </p:sp>
      <p:pic>
        <p:nvPicPr>
          <p:cNvPr id="1038" name="Picture 14" descr="C:\Users\ucitel\AppData\Local\Microsoft\Windows\Temporary Internet Files\Content.IE5\CYF5H3OS\MC90030136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32656"/>
            <a:ext cx="2880320" cy="1825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5967137" y="2348880"/>
            <a:ext cx="2853335" cy="136815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967137" y="2455516"/>
            <a:ext cx="28983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err="1" smtClean="0">
                <a:solidFill>
                  <a:schemeClr val="bg1"/>
                </a:solidFill>
              </a:rPr>
              <a:t>This</a:t>
            </a:r>
            <a:r>
              <a:rPr lang="cs-CZ" sz="2000" dirty="0" smtClean="0">
                <a:solidFill>
                  <a:schemeClr val="bg1"/>
                </a:solidFill>
              </a:rPr>
              <a:t> </a:t>
            </a:r>
            <a:r>
              <a:rPr lang="cs-CZ" sz="2000" dirty="0" err="1" smtClean="0">
                <a:solidFill>
                  <a:schemeClr val="bg1"/>
                </a:solidFill>
              </a:rPr>
              <a:t>is</a:t>
            </a:r>
            <a:r>
              <a:rPr lang="cs-CZ" sz="2000" dirty="0" smtClean="0">
                <a:solidFill>
                  <a:schemeClr val="bg1"/>
                </a:solidFill>
              </a:rPr>
              <a:t> my </a:t>
            </a:r>
            <a:r>
              <a:rPr lang="cs-CZ" sz="2000" dirty="0" err="1" smtClean="0">
                <a:solidFill>
                  <a:schemeClr val="bg1"/>
                </a:solidFill>
              </a:rPr>
              <a:t>grandpa</a:t>
            </a:r>
            <a:r>
              <a:rPr lang="cs-CZ" sz="2000" dirty="0" smtClean="0">
                <a:solidFill>
                  <a:schemeClr val="bg1"/>
                </a:solidFill>
              </a:rPr>
              <a:t>, John. </a:t>
            </a:r>
          </a:p>
          <a:p>
            <a:r>
              <a:rPr lang="cs-CZ" sz="2000" dirty="0" err="1" smtClean="0">
                <a:solidFill>
                  <a:schemeClr val="bg1"/>
                </a:solidFill>
              </a:rPr>
              <a:t>He´s</a:t>
            </a:r>
            <a:r>
              <a:rPr lang="cs-CZ" sz="2000" dirty="0" smtClean="0">
                <a:solidFill>
                  <a:schemeClr val="bg1"/>
                </a:solidFill>
              </a:rPr>
              <a:t>  </a:t>
            </a:r>
            <a:r>
              <a:rPr lang="cs-CZ" sz="2000" dirty="0" err="1" smtClean="0">
                <a:solidFill>
                  <a:schemeClr val="bg1"/>
                </a:solidFill>
              </a:rPr>
              <a:t>old</a:t>
            </a:r>
            <a:r>
              <a:rPr lang="cs-CZ" sz="2000" dirty="0" smtClean="0">
                <a:solidFill>
                  <a:schemeClr val="bg1"/>
                </a:solidFill>
              </a:rPr>
              <a:t>.</a:t>
            </a:r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937225" y="3041170"/>
            <a:ext cx="295818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err="1" smtClean="0">
                <a:solidFill>
                  <a:schemeClr val="bg1"/>
                </a:solidFill>
              </a:rPr>
              <a:t>This</a:t>
            </a:r>
            <a:r>
              <a:rPr lang="cs-CZ" sz="2000" dirty="0" smtClean="0">
                <a:solidFill>
                  <a:schemeClr val="bg1"/>
                </a:solidFill>
              </a:rPr>
              <a:t> </a:t>
            </a:r>
            <a:r>
              <a:rPr lang="cs-CZ" sz="2000" dirty="0" err="1" smtClean="0">
                <a:solidFill>
                  <a:schemeClr val="bg1"/>
                </a:solidFill>
              </a:rPr>
              <a:t>is</a:t>
            </a:r>
            <a:r>
              <a:rPr lang="cs-CZ" sz="2000" dirty="0" smtClean="0">
                <a:solidFill>
                  <a:schemeClr val="bg1"/>
                </a:solidFill>
              </a:rPr>
              <a:t> my </a:t>
            </a:r>
            <a:r>
              <a:rPr lang="cs-CZ" sz="2000" dirty="0" err="1" smtClean="0">
                <a:solidFill>
                  <a:schemeClr val="bg1"/>
                </a:solidFill>
              </a:rPr>
              <a:t>grandma</a:t>
            </a:r>
            <a:r>
              <a:rPr lang="cs-CZ" sz="2000" dirty="0" smtClean="0">
                <a:solidFill>
                  <a:schemeClr val="bg1"/>
                </a:solidFill>
              </a:rPr>
              <a:t>, Mary.</a:t>
            </a:r>
          </a:p>
          <a:p>
            <a:r>
              <a:rPr lang="cs-CZ" sz="2000" dirty="0" err="1" smtClean="0">
                <a:solidFill>
                  <a:schemeClr val="bg1"/>
                </a:solidFill>
              </a:rPr>
              <a:t>He´s</a:t>
            </a:r>
            <a:r>
              <a:rPr lang="cs-CZ" sz="2000" dirty="0" smtClean="0">
                <a:solidFill>
                  <a:schemeClr val="bg1"/>
                </a:solidFill>
              </a:rPr>
              <a:t>   fat.</a:t>
            </a:r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7902" y="2120280"/>
            <a:ext cx="1512168" cy="4572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err="1" smtClean="0">
                <a:solidFill>
                  <a:schemeClr val="bg1"/>
                </a:solidFill>
              </a:rPr>
              <a:t>This</a:t>
            </a:r>
            <a:r>
              <a:rPr lang="cs-CZ" sz="2000" dirty="0" smtClean="0">
                <a:solidFill>
                  <a:schemeClr val="bg1"/>
                </a:solidFill>
              </a:rPr>
              <a:t> </a:t>
            </a:r>
            <a:r>
              <a:rPr lang="cs-CZ" sz="2000" dirty="0" err="1" smtClean="0">
                <a:solidFill>
                  <a:schemeClr val="bg1"/>
                </a:solidFill>
              </a:rPr>
              <a:t>is</a:t>
            </a:r>
            <a:r>
              <a:rPr lang="cs-CZ" sz="2000" dirty="0" smtClean="0">
                <a:solidFill>
                  <a:schemeClr val="bg1"/>
                </a:solidFill>
              </a:rPr>
              <a:t> </a:t>
            </a:r>
            <a:r>
              <a:rPr lang="cs-CZ" sz="2000" dirty="0" err="1" smtClean="0">
                <a:solidFill>
                  <a:schemeClr val="bg1"/>
                </a:solidFill>
              </a:rPr>
              <a:t>me</a:t>
            </a:r>
            <a:r>
              <a:rPr lang="cs-CZ" sz="2000" dirty="0" smtClean="0">
                <a:solidFill>
                  <a:schemeClr val="bg1"/>
                </a:solidFill>
              </a:rPr>
              <a:t>.</a:t>
            </a:r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813964" y="909538"/>
            <a:ext cx="2835297" cy="143934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2827915" y="909539"/>
            <a:ext cx="246586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err="1" smtClean="0">
                <a:solidFill>
                  <a:schemeClr val="bg1"/>
                </a:solidFill>
              </a:rPr>
              <a:t>This</a:t>
            </a:r>
            <a:r>
              <a:rPr lang="cs-CZ" sz="2000" dirty="0" smtClean="0">
                <a:solidFill>
                  <a:schemeClr val="bg1"/>
                </a:solidFill>
              </a:rPr>
              <a:t> </a:t>
            </a:r>
            <a:r>
              <a:rPr lang="cs-CZ" sz="2000" dirty="0" err="1" smtClean="0">
                <a:solidFill>
                  <a:schemeClr val="bg1"/>
                </a:solidFill>
              </a:rPr>
              <a:t>is</a:t>
            </a:r>
            <a:r>
              <a:rPr lang="cs-CZ" sz="2000" dirty="0" smtClean="0">
                <a:solidFill>
                  <a:schemeClr val="bg1"/>
                </a:solidFill>
              </a:rPr>
              <a:t> my </a:t>
            </a:r>
            <a:r>
              <a:rPr lang="cs-CZ" sz="2000" dirty="0" err="1" smtClean="0">
                <a:solidFill>
                  <a:schemeClr val="bg1"/>
                </a:solidFill>
              </a:rPr>
              <a:t>father</a:t>
            </a:r>
            <a:r>
              <a:rPr lang="cs-CZ" sz="2000" dirty="0" smtClean="0">
                <a:solidFill>
                  <a:schemeClr val="bg1"/>
                </a:solidFill>
              </a:rPr>
              <a:t>, Jim.</a:t>
            </a:r>
          </a:p>
          <a:p>
            <a:r>
              <a:rPr lang="cs-CZ" sz="2000" dirty="0" err="1" smtClean="0">
                <a:solidFill>
                  <a:schemeClr val="bg1"/>
                </a:solidFill>
              </a:rPr>
              <a:t>He´s</a:t>
            </a:r>
            <a:r>
              <a:rPr lang="cs-CZ" sz="2000" dirty="0" smtClean="0">
                <a:solidFill>
                  <a:schemeClr val="bg1"/>
                </a:solidFill>
              </a:rPr>
              <a:t>  </a:t>
            </a:r>
            <a:r>
              <a:rPr lang="cs-CZ" sz="2000" dirty="0" err="1" smtClean="0">
                <a:solidFill>
                  <a:schemeClr val="bg1"/>
                </a:solidFill>
              </a:rPr>
              <a:t>tall</a:t>
            </a:r>
            <a:r>
              <a:rPr lang="cs-CZ" sz="2000" dirty="0" smtClean="0">
                <a:solidFill>
                  <a:schemeClr val="bg1"/>
                </a:solidFill>
              </a:rPr>
              <a:t>.</a:t>
            </a:r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827915" y="1470748"/>
            <a:ext cx="274338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err="1" smtClean="0">
                <a:solidFill>
                  <a:schemeClr val="bg1"/>
                </a:solidFill>
              </a:rPr>
              <a:t>This</a:t>
            </a:r>
            <a:r>
              <a:rPr lang="cs-CZ" sz="2000" dirty="0" smtClean="0">
                <a:solidFill>
                  <a:schemeClr val="bg1"/>
                </a:solidFill>
              </a:rPr>
              <a:t> </a:t>
            </a:r>
            <a:r>
              <a:rPr lang="cs-CZ" sz="2000" dirty="0" err="1" smtClean="0">
                <a:solidFill>
                  <a:schemeClr val="bg1"/>
                </a:solidFill>
              </a:rPr>
              <a:t>is</a:t>
            </a:r>
            <a:r>
              <a:rPr lang="cs-CZ" sz="2000" dirty="0" smtClean="0">
                <a:solidFill>
                  <a:schemeClr val="bg1"/>
                </a:solidFill>
              </a:rPr>
              <a:t> my </a:t>
            </a:r>
            <a:r>
              <a:rPr lang="cs-CZ" sz="2000" dirty="0" err="1" smtClean="0">
                <a:solidFill>
                  <a:schemeClr val="bg1"/>
                </a:solidFill>
              </a:rPr>
              <a:t>mother</a:t>
            </a:r>
            <a:r>
              <a:rPr lang="cs-CZ" sz="2000" dirty="0" smtClean="0">
                <a:solidFill>
                  <a:schemeClr val="bg1"/>
                </a:solidFill>
              </a:rPr>
              <a:t>, Kate.</a:t>
            </a:r>
          </a:p>
          <a:p>
            <a:r>
              <a:rPr lang="cs-CZ" sz="2000" dirty="0" err="1" smtClean="0">
                <a:solidFill>
                  <a:schemeClr val="bg1"/>
                </a:solidFill>
              </a:rPr>
              <a:t>She´s</a:t>
            </a:r>
            <a:r>
              <a:rPr lang="cs-CZ" sz="2000" dirty="0" smtClean="0">
                <a:solidFill>
                  <a:schemeClr val="bg1"/>
                </a:solidFill>
              </a:rPr>
              <a:t> </a:t>
            </a:r>
            <a:r>
              <a:rPr lang="cs-CZ" sz="2000" dirty="0" err="1" smtClean="0">
                <a:solidFill>
                  <a:schemeClr val="bg1"/>
                </a:solidFill>
              </a:rPr>
              <a:t>slim</a:t>
            </a:r>
            <a:r>
              <a:rPr lang="cs-CZ" sz="2000" dirty="0" smtClean="0">
                <a:solidFill>
                  <a:schemeClr val="bg1"/>
                </a:solidFill>
              </a:rPr>
              <a:t>.</a:t>
            </a:r>
            <a:endParaRPr lang="cs-CZ" sz="2000" dirty="0">
              <a:solidFill>
                <a:schemeClr val="bg1"/>
              </a:solidFill>
            </a:endParaRPr>
          </a:p>
        </p:txBody>
      </p:sp>
      <p:pic>
        <p:nvPicPr>
          <p:cNvPr id="1039" name="Picture 15" descr="C:\Users\ucitel\AppData\Local\Microsoft\Windows\Temporary Internet Files\Content.IE5\LPQ1M85W\MC90042418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86043" y="3613307"/>
            <a:ext cx="1033587" cy="1172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bdélník 9"/>
          <p:cNvSpPr/>
          <p:nvPr/>
        </p:nvSpPr>
        <p:spPr>
          <a:xfrm>
            <a:off x="2813963" y="3041170"/>
            <a:ext cx="2757331" cy="146795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2797405" y="3087336"/>
            <a:ext cx="2868414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err="1" smtClean="0">
                <a:solidFill>
                  <a:schemeClr val="bg1"/>
                </a:solidFill>
              </a:rPr>
              <a:t>This</a:t>
            </a:r>
            <a:r>
              <a:rPr lang="cs-CZ" sz="2000" dirty="0" smtClean="0">
                <a:solidFill>
                  <a:schemeClr val="bg1"/>
                </a:solidFill>
              </a:rPr>
              <a:t> si my </a:t>
            </a:r>
            <a:r>
              <a:rPr lang="cs-CZ" sz="2000" dirty="0" err="1" smtClean="0">
                <a:solidFill>
                  <a:schemeClr val="bg1"/>
                </a:solidFill>
              </a:rPr>
              <a:t>sister</a:t>
            </a:r>
            <a:r>
              <a:rPr lang="cs-CZ" sz="2000" dirty="0" smtClean="0">
                <a:solidFill>
                  <a:schemeClr val="bg1"/>
                </a:solidFill>
              </a:rPr>
              <a:t>, Ann.</a:t>
            </a:r>
          </a:p>
          <a:p>
            <a:r>
              <a:rPr lang="cs-CZ" sz="2000" dirty="0" err="1" smtClean="0">
                <a:solidFill>
                  <a:schemeClr val="bg1"/>
                </a:solidFill>
              </a:rPr>
              <a:t>She´s</a:t>
            </a:r>
            <a:r>
              <a:rPr lang="cs-CZ" sz="2000" dirty="0" smtClean="0">
                <a:solidFill>
                  <a:schemeClr val="bg1"/>
                </a:solidFill>
              </a:rPr>
              <a:t>  </a:t>
            </a:r>
            <a:r>
              <a:rPr lang="cs-CZ" sz="2000" dirty="0" err="1" smtClean="0">
                <a:solidFill>
                  <a:schemeClr val="bg1"/>
                </a:solidFill>
              </a:rPr>
              <a:t>short</a:t>
            </a:r>
            <a:r>
              <a:rPr lang="cs-CZ" sz="2000" dirty="0" smtClean="0">
                <a:solidFill>
                  <a:schemeClr val="bg1"/>
                </a:solidFill>
              </a:rPr>
              <a:t>.</a:t>
            </a:r>
          </a:p>
          <a:p>
            <a:r>
              <a:rPr lang="cs-CZ" sz="2000" dirty="0" err="1" smtClean="0">
                <a:solidFill>
                  <a:schemeClr val="bg1"/>
                </a:solidFill>
              </a:rPr>
              <a:t>This</a:t>
            </a:r>
            <a:r>
              <a:rPr lang="cs-CZ" sz="2000" dirty="0" smtClean="0">
                <a:solidFill>
                  <a:schemeClr val="bg1"/>
                </a:solidFill>
              </a:rPr>
              <a:t> </a:t>
            </a:r>
            <a:r>
              <a:rPr lang="cs-CZ" sz="2000" dirty="0" err="1" smtClean="0">
                <a:solidFill>
                  <a:schemeClr val="bg1"/>
                </a:solidFill>
              </a:rPr>
              <a:t>is</a:t>
            </a:r>
            <a:r>
              <a:rPr lang="cs-CZ" sz="2000" dirty="0" smtClean="0">
                <a:solidFill>
                  <a:schemeClr val="bg1"/>
                </a:solidFill>
              </a:rPr>
              <a:t> my </a:t>
            </a:r>
            <a:r>
              <a:rPr lang="cs-CZ" sz="2000" dirty="0" err="1" smtClean="0">
                <a:solidFill>
                  <a:schemeClr val="bg1"/>
                </a:solidFill>
              </a:rPr>
              <a:t>brother</a:t>
            </a:r>
            <a:r>
              <a:rPr lang="cs-CZ" sz="2000" dirty="0" smtClean="0">
                <a:solidFill>
                  <a:schemeClr val="bg1"/>
                </a:solidFill>
              </a:rPr>
              <a:t>, David.</a:t>
            </a:r>
          </a:p>
          <a:p>
            <a:r>
              <a:rPr lang="cs-CZ" sz="2000" dirty="0">
                <a:solidFill>
                  <a:schemeClr val="bg1"/>
                </a:solidFill>
              </a:rPr>
              <a:t> </a:t>
            </a:r>
            <a:r>
              <a:rPr lang="cs-CZ" sz="2000" dirty="0" err="1" smtClean="0">
                <a:solidFill>
                  <a:schemeClr val="bg1"/>
                </a:solidFill>
              </a:rPr>
              <a:t>He´s</a:t>
            </a:r>
            <a:r>
              <a:rPr lang="cs-CZ" sz="2000" dirty="0" smtClean="0">
                <a:solidFill>
                  <a:schemeClr val="bg1"/>
                </a:solidFill>
              </a:rPr>
              <a:t> </a:t>
            </a:r>
            <a:r>
              <a:rPr lang="cs-CZ" sz="2000" dirty="0" err="1" smtClean="0">
                <a:solidFill>
                  <a:schemeClr val="bg1"/>
                </a:solidFill>
              </a:rPr>
              <a:t>young</a:t>
            </a:r>
            <a:r>
              <a:rPr lang="cs-CZ" sz="2000" dirty="0" smtClean="0">
                <a:solidFill>
                  <a:schemeClr val="bg1"/>
                </a:solidFill>
              </a:rPr>
              <a:t>.</a:t>
            </a:r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1835696" y="5034846"/>
            <a:ext cx="2520280" cy="1584176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4555044" y="5034846"/>
            <a:ext cx="2918517" cy="1584176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1870981" y="5210334"/>
            <a:ext cx="244971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err="1" smtClean="0">
                <a:solidFill>
                  <a:schemeClr val="bg1"/>
                </a:solidFill>
              </a:rPr>
              <a:t>This</a:t>
            </a:r>
            <a:r>
              <a:rPr lang="cs-CZ" sz="2000" dirty="0" smtClean="0">
                <a:solidFill>
                  <a:schemeClr val="bg1"/>
                </a:solidFill>
              </a:rPr>
              <a:t> </a:t>
            </a:r>
            <a:r>
              <a:rPr lang="cs-CZ" sz="2000" dirty="0" err="1" smtClean="0">
                <a:solidFill>
                  <a:schemeClr val="bg1"/>
                </a:solidFill>
              </a:rPr>
              <a:t>is</a:t>
            </a:r>
            <a:r>
              <a:rPr lang="cs-CZ" sz="2000" dirty="0" smtClean="0">
                <a:solidFill>
                  <a:schemeClr val="bg1"/>
                </a:solidFill>
              </a:rPr>
              <a:t> my </a:t>
            </a:r>
            <a:r>
              <a:rPr lang="cs-CZ" sz="2000" dirty="0" err="1" smtClean="0">
                <a:solidFill>
                  <a:schemeClr val="bg1"/>
                </a:solidFill>
              </a:rPr>
              <a:t>uncle</a:t>
            </a:r>
            <a:r>
              <a:rPr lang="cs-CZ" sz="2000" dirty="0" smtClean="0">
                <a:solidFill>
                  <a:schemeClr val="bg1"/>
                </a:solidFill>
              </a:rPr>
              <a:t>, Ben.</a:t>
            </a:r>
          </a:p>
          <a:p>
            <a:r>
              <a:rPr lang="cs-CZ" sz="2000" dirty="0" err="1" smtClean="0">
                <a:solidFill>
                  <a:schemeClr val="bg1"/>
                </a:solidFill>
              </a:rPr>
              <a:t>He´s</a:t>
            </a:r>
            <a:r>
              <a:rPr lang="cs-CZ" sz="2000" dirty="0" smtClean="0">
                <a:solidFill>
                  <a:schemeClr val="bg1"/>
                </a:solidFill>
              </a:rPr>
              <a:t> </a:t>
            </a:r>
            <a:r>
              <a:rPr lang="cs-CZ" sz="2000" dirty="0" err="1" smtClean="0">
                <a:solidFill>
                  <a:schemeClr val="bg1"/>
                </a:solidFill>
              </a:rPr>
              <a:t>tall</a:t>
            </a:r>
            <a:r>
              <a:rPr lang="cs-CZ" sz="2000" dirty="0" smtClean="0">
                <a:solidFill>
                  <a:schemeClr val="bg1"/>
                </a:solidFill>
              </a:rPr>
              <a:t>.</a:t>
            </a:r>
          </a:p>
          <a:p>
            <a:r>
              <a:rPr lang="cs-CZ" sz="2000" dirty="0" err="1" smtClean="0">
                <a:solidFill>
                  <a:schemeClr val="bg1"/>
                </a:solidFill>
              </a:rPr>
              <a:t>This</a:t>
            </a:r>
            <a:r>
              <a:rPr lang="cs-CZ" sz="2000" dirty="0" smtClean="0">
                <a:solidFill>
                  <a:schemeClr val="bg1"/>
                </a:solidFill>
              </a:rPr>
              <a:t> </a:t>
            </a:r>
            <a:r>
              <a:rPr lang="cs-CZ" sz="2000" dirty="0" err="1" smtClean="0">
                <a:solidFill>
                  <a:schemeClr val="bg1"/>
                </a:solidFill>
              </a:rPr>
              <a:t>is</a:t>
            </a:r>
            <a:r>
              <a:rPr lang="cs-CZ" sz="2000" dirty="0" smtClean="0">
                <a:solidFill>
                  <a:schemeClr val="bg1"/>
                </a:solidFill>
              </a:rPr>
              <a:t> </a:t>
            </a:r>
            <a:r>
              <a:rPr lang="cs-CZ" sz="2000" dirty="0" err="1" smtClean="0">
                <a:solidFill>
                  <a:schemeClr val="bg1"/>
                </a:solidFill>
              </a:rPr>
              <a:t>cousin,Tim</a:t>
            </a:r>
            <a:r>
              <a:rPr lang="cs-CZ" sz="2000" dirty="0" smtClean="0">
                <a:solidFill>
                  <a:schemeClr val="bg1"/>
                </a:solidFill>
              </a:rPr>
              <a:t>.</a:t>
            </a:r>
          </a:p>
          <a:p>
            <a:r>
              <a:rPr lang="cs-CZ" sz="2000" dirty="0" smtClean="0">
                <a:solidFill>
                  <a:schemeClr val="bg1"/>
                </a:solidFill>
              </a:rPr>
              <a:t>He ´s </a:t>
            </a:r>
            <a:r>
              <a:rPr lang="cs-CZ" sz="2000" dirty="0" err="1" smtClean="0">
                <a:solidFill>
                  <a:schemeClr val="bg1"/>
                </a:solidFill>
              </a:rPr>
              <a:t>young</a:t>
            </a:r>
            <a:r>
              <a:rPr lang="cs-CZ" sz="2000" dirty="0" smtClean="0">
                <a:solidFill>
                  <a:schemeClr val="bg1"/>
                </a:solidFill>
              </a:rPr>
              <a:t>.</a:t>
            </a:r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555045" y="5165214"/>
            <a:ext cx="306365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err="1" smtClean="0">
                <a:solidFill>
                  <a:schemeClr val="bg1"/>
                </a:solidFill>
              </a:rPr>
              <a:t>This</a:t>
            </a:r>
            <a:r>
              <a:rPr lang="cs-CZ" sz="2000" dirty="0" smtClean="0">
                <a:solidFill>
                  <a:schemeClr val="bg1"/>
                </a:solidFill>
              </a:rPr>
              <a:t> </a:t>
            </a:r>
            <a:r>
              <a:rPr lang="cs-CZ" sz="2000" dirty="0" err="1" smtClean="0">
                <a:solidFill>
                  <a:schemeClr val="bg1"/>
                </a:solidFill>
              </a:rPr>
              <a:t>is</a:t>
            </a:r>
            <a:r>
              <a:rPr lang="cs-CZ" sz="2000" dirty="0" smtClean="0">
                <a:solidFill>
                  <a:schemeClr val="bg1"/>
                </a:solidFill>
              </a:rPr>
              <a:t> my </a:t>
            </a:r>
            <a:r>
              <a:rPr lang="cs-CZ" sz="2000" dirty="0" err="1" smtClean="0">
                <a:solidFill>
                  <a:schemeClr val="bg1"/>
                </a:solidFill>
              </a:rPr>
              <a:t>aunt</a:t>
            </a:r>
            <a:r>
              <a:rPr lang="cs-CZ" sz="2000" dirty="0" smtClean="0">
                <a:solidFill>
                  <a:schemeClr val="bg1"/>
                </a:solidFill>
              </a:rPr>
              <a:t>, Sarah.</a:t>
            </a:r>
          </a:p>
          <a:p>
            <a:r>
              <a:rPr lang="cs-CZ" sz="2000" dirty="0" err="1" smtClean="0">
                <a:solidFill>
                  <a:schemeClr val="bg1"/>
                </a:solidFill>
              </a:rPr>
              <a:t>She´s</a:t>
            </a:r>
            <a:r>
              <a:rPr lang="cs-CZ" sz="2000" dirty="0" smtClean="0">
                <a:solidFill>
                  <a:schemeClr val="bg1"/>
                </a:solidFill>
              </a:rPr>
              <a:t>  </a:t>
            </a:r>
            <a:r>
              <a:rPr lang="cs-CZ" sz="2000" dirty="0" err="1" smtClean="0">
                <a:solidFill>
                  <a:schemeClr val="bg1"/>
                </a:solidFill>
              </a:rPr>
              <a:t>slim</a:t>
            </a:r>
            <a:r>
              <a:rPr lang="cs-CZ" sz="2000" dirty="0" smtClean="0">
                <a:solidFill>
                  <a:schemeClr val="bg1"/>
                </a:solidFill>
              </a:rPr>
              <a:t>.</a:t>
            </a:r>
          </a:p>
          <a:p>
            <a:r>
              <a:rPr lang="cs-CZ" sz="2000" dirty="0" err="1" smtClean="0">
                <a:solidFill>
                  <a:schemeClr val="bg1"/>
                </a:solidFill>
              </a:rPr>
              <a:t>This</a:t>
            </a:r>
            <a:r>
              <a:rPr lang="cs-CZ" sz="2000" dirty="0" smtClean="0">
                <a:solidFill>
                  <a:schemeClr val="bg1"/>
                </a:solidFill>
              </a:rPr>
              <a:t> </a:t>
            </a:r>
            <a:r>
              <a:rPr lang="cs-CZ" sz="2000" dirty="0" err="1" smtClean="0">
                <a:solidFill>
                  <a:schemeClr val="bg1"/>
                </a:solidFill>
              </a:rPr>
              <a:t>is</a:t>
            </a:r>
            <a:r>
              <a:rPr lang="cs-CZ" sz="2000" dirty="0" smtClean="0">
                <a:solidFill>
                  <a:schemeClr val="bg1"/>
                </a:solidFill>
              </a:rPr>
              <a:t> my </a:t>
            </a:r>
            <a:r>
              <a:rPr lang="cs-CZ" sz="2000" dirty="0" err="1" smtClean="0">
                <a:solidFill>
                  <a:schemeClr val="bg1"/>
                </a:solidFill>
              </a:rPr>
              <a:t>cousin</a:t>
            </a:r>
            <a:r>
              <a:rPr lang="cs-CZ" sz="2000" dirty="0" smtClean="0">
                <a:solidFill>
                  <a:schemeClr val="bg1"/>
                </a:solidFill>
              </a:rPr>
              <a:t>,,</a:t>
            </a:r>
            <a:r>
              <a:rPr lang="cs-CZ" sz="2000" dirty="0" err="1" smtClean="0">
                <a:solidFill>
                  <a:schemeClr val="bg1"/>
                </a:solidFill>
              </a:rPr>
              <a:t>Cindi</a:t>
            </a:r>
            <a:r>
              <a:rPr lang="cs-CZ" sz="2000" dirty="0" smtClean="0">
                <a:solidFill>
                  <a:schemeClr val="bg1"/>
                </a:solidFill>
              </a:rPr>
              <a:t>.</a:t>
            </a:r>
          </a:p>
          <a:p>
            <a:r>
              <a:rPr lang="cs-CZ" sz="2000" dirty="0" err="1" smtClean="0">
                <a:solidFill>
                  <a:schemeClr val="bg1"/>
                </a:solidFill>
              </a:rPr>
              <a:t>She´s</a:t>
            </a:r>
            <a:r>
              <a:rPr lang="cs-CZ" sz="2000" dirty="0" smtClean="0">
                <a:solidFill>
                  <a:schemeClr val="bg1"/>
                </a:solidFill>
              </a:rPr>
              <a:t> </a:t>
            </a:r>
            <a:r>
              <a:rPr lang="cs-CZ" sz="2000" dirty="0" err="1" smtClean="0">
                <a:solidFill>
                  <a:schemeClr val="bg1"/>
                </a:solidFill>
              </a:rPr>
              <a:t>young</a:t>
            </a:r>
            <a:r>
              <a:rPr lang="cs-CZ" sz="2000" dirty="0" smtClean="0">
                <a:solidFill>
                  <a:schemeClr val="bg1"/>
                </a:solidFill>
              </a:rPr>
              <a:t> and </a:t>
            </a:r>
            <a:r>
              <a:rPr lang="cs-CZ" sz="2000" dirty="0" err="1" smtClean="0">
                <a:solidFill>
                  <a:schemeClr val="bg1"/>
                </a:solidFill>
              </a:rPr>
              <a:t>beautiful</a:t>
            </a:r>
            <a:r>
              <a:rPr lang="cs-CZ" sz="2000" dirty="0" smtClean="0">
                <a:solidFill>
                  <a:schemeClr val="bg1"/>
                </a:solidFill>
              </a:rPr>
              <a:t>. </a:t>
            </a:r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51520" y="332656"/>
            <a:ext cx="7689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His</a:t>
            </a:r>
          </a:p>
          <a:p>
            <a:r>
              <a:rPr lang="cs-CZ" b="1" dirty="0" smtClean="0"/>
              <a:t>(jeho)</a:t>
            </a:r>
            <a:endParaRPr lang="cs-CZ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519056" y="216707"/>
            <a:ext cx="6340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Her</a:t>
            </a:r>
          </a:p>
          <a:p>
            <a:r>
              <a:rPr lang="cs-CZ" b="1" dirty="0" smtClean="0"/>
              <a:t>(její)</a:t>
            </a:r>
            <a:endParaRPr lang="cs-CZ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473561" y="4115471"/>
            <a:ext cx="1326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I </a:t>
            </a:r>
            <a:r>
              <a:rPr lang="cs-CZ" b="1" dirty="0" err="1" smtClean="0"/>
              <a:t>like</a:t>
            </a:r>
            <a:r>
              <a:rPr lang="cs-CZ" b="1" dirty="0" smtClean="0"/>
              <a:t> my ….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1937959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48188" y="835224"/>
            <a:ext cx="1296144" cy="4572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bg1"/>
                </a:solidFill>
              </a:rPr>
              <a:t>you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631504" y="836712"/>
            <a:ext cx="1296144" cy="4572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bg1"/>
                </a:solidFill>
              </a:rPr>
              <a:t>How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041576" y="835224"/>
            <a:ext cx="1296144" cy="4572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?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413176" y="836712"/>
            <a:ext cx="1296144" cy="4572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are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861720" y="836712"/>
            <a:ext cx="1296144" cy="4572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bg1"/>
                </a:solidFill>
              </a:rPr>
              <a:t>old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55619" y="1446312"/>
            <a:ext cx="1296144" cy="4572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bg1"/>
                </a:solidFill>
              </a:rPr>
              <a:t>you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677407" y="1444824"/>
            <a:ext cx="1296144" cy="4572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Happy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041576" y="1446312"/>
            <a:ext cx="1296144" cy="4572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.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413176" y="1446312"/>
            <a:ext cx="1296144" cy="4572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to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861720" y="1446312"/>
            <a:ext cx="1446584" cy="4572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bg1"/>
                </a:solidFill>
              </a:rPr>
              <a:t>birthday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55619" y="2055912"/>
            <a:ext cx="1296144" cy="4572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boy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677407" y="2055912"/>
            <a:ext cx="1296144" cy="4572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a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041576" y="2055912"/>
            <a:ext cx="1296144" cy="4572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bg1"/>
                </a:solidFill>
              </a:rPr>
              <a:t>you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4413176" y="2055912"/>
            <a:ext cx="1296144" cy="4572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Are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861720" y="2055912"/>
            <a:ext cx="1296144" cy="4572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?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255619" y="2657097"/>
            <a:ext cx="1296144" cy="4572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bg1"/>
                </a:solidFill>
              </a:rPr>
              <a:t>brother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1677407" y="2657097"/>
            <a:ext cx="1296144" cy="4572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bg1"/>
                </a:solidFill>
              </a:rPr>
              <a:t>is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3041576" y="2657097"/>
            <a:ext cx="1296144" cy="4572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.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4413176" y="2657097"/>
            <a:ext cx="1296144" cy="4572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my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5861720" y="2657097"/>
            <a:ext cx="1296144" cy="4572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bg1"/>
                </a:solidFill>
              </a:rPr>
              <a:t>This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269473" y="3284984"/>
            <a:ext cx="1296144" cy="4572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bg1"/>
                </a:solidFill>
              </a:rPr>
              <a:t>name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1677407" y="3290423"/>
            <a:ext cx="1296144" cy="4572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Her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3041576" y="3290423"/>
            <a:ext cx="1296144" cy="4572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Jane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4413176" y="3290423"/>
            <a:ext cx="1296144" cy="4572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bg1"/>
                </a:solidFill>
              </a:rPr>
              <a:t>is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5861720" y="3284984"/>
            <a:ext cx="1296144" cy="4572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.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269473" y="3861048"/>
            <a:ext cx="1296144" cy="4572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bg1"/>
                </a:solidFill>
              </a:rPr>
              <a:t>tall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1677407" y="3861048"/>
            <a:ext cx="1296144" cy="4572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bg1"/>
                </a:solidFill>
              </a:rPr>
              <a:t>is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4413176" y="3861048"/>
            <a:ext cx="1296144" cy="4572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.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3041576" y="3861048"/>
            <a:ext cx="1296144" cy="4572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He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269473" y="188640"/>
            <a:ext cx="65501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/>
              <a:t>Put</a:t>
            </a:r>
            <a:r>
              <a:rPr lang="cs-CZ" sz="2800" b="1" dirty="0" smtClean="0"/>
              <a:t> in to </a:t>
            </a:r>
            <a:r>
              <a:rPr lang="cs-CZ" sz="2800" b="1" dirty="0" err="1" smtClean="0"/>
              <a:t>the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right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order</a:t>
            </a:r>
            <a:r>
              <a:rPr lang="cs-CZ" sz="2800" b="1" dirty="0" smtClean="0"/>
              <a:t>.  </a:t>
            </a:r>
            <a:r>
              <a:rPr lang="cs-CZ" b="1" dirty="0" smtClean="0"/>
              <a:t>Dej do správného pořadí.</a:t>
            </a:r>
            <a:endParaRPr lang="cs-CZ" b="1" dirty="0"/>
          </a:p>
        </p:txBody>
      </p:sp>
      <p:sp>
        <p:nvSpPr>
          <p:cNvPr id="32" name="Obdélník 31"/>
          <p:cNvSpPr/>
          <p:nvPr/>
        </p:nvSpPr>
        <p:spPr>
          <a:xfrm>
            <a:off x="269472" y="4509120"/>
            <a:ext cx="8478991" cy="2160240"/>
          </a:xfrm>
          <a:prstGeom prst="rect">
            <a:avLst/>
          </a:prstGeom>
          <a:solidFill>
            <a:schemeClr val="tx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</a:rPr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lang="cs-CZ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94210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87624" y="836712"/>
            <a:ext cx="650447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/>
              <a:t>Ilustrace – </a:t>
            </a:r>
            <a:r>
              <a:rPr lang="cs-CZ" sz="3200" dirty="0" smtClean="0">
                <a:hlinkClick r:id="rId2"/>
              </a:rPr>
              <a:t>www.office.</a:t>
            </a:r>
            <a:r>
              <a:rPr lang="cs-CZ" sz="3200" dirty="0" err="1" smtClean="0">
                <a:hlinkClick r:id="rId2"/>
              </a:rPr>
              <a:t>microsoft.com</a:t>
            </a:r>
            <a:endParaRPr lang="cs-CZ" sz="3200" dirty="0"/>
          </a:p>
        </p:txBody>
      </p:sp>
    </p:spTree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eluxe">
  <a:themeElements>
    <a:clrScheme name="Deluxe">
      <a:dk1>
        <a:sysClr val="windowText" lastClr="000000"/>
      </a:dk1>
      <a:lt1>
        <a:sysClr val="window" lastClr="FFFFFF"/>
      </a:lt1>
      <a:dk2>
        <a:srgbClr val="30356E"/>
      </a:dk2>
      <a:lt2>
        <a:srgbClr val="FFF9E5"/>
      </a:lt2>
      <a:accent1>
        <a:srgbClr val="CC4757"/>
      </a:accent1>
      <a:accent2>
        <a:srgbClr val="FF6F61"/>
      </a:accent2>
      <a:accent3>
        <a:srgbClr val="FF953E"/>
      </a:accent3>
      <a:accent4>
        <a:srgbClr val="F8BD52"/>
      </a:accent4>
      <a:accent5>
        <a:srgbClr val="46A6BD"/>
      </a:accent5>
      <a:accent6>
        <a:srgbClr val="5488BC"/>
      </a:accent6>
      <a:hlink>
        <a:srgbClr val="FA7D7A"/>
      </a:hlink>
      <a:folHlink>
        <a:srgbClr val="FFCF3E"/>
      </a:folHlink>
    </a:clrScheme>
    <a:fontScheme name="Deluxe">
      <a:maj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Deluxe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280000"/>
              </a:schemeClr>
            </a:gs>
            <a:gs pos="14000">
              <a:schemeClr val="phClr">
                <a:tint val="37000"/>
                <a:satMod val="250000"/>
              </a:schemeClr>
            </a:gs>
            <a:gs pos="45000">
              <a:schemeClr val="phClr">
                <a:tint val="53000"/>
                <a:satMod val="220000"/>
              </a:schemeClr>
            </a:gs>
            <a:gs pos="65000">
              <a:schemeClr val="phClr">
                <a:tint val="53000"/>
                <a:satMod val="220000"/>
              </a:schemeClr>
            </a:gs>
            <a:gs pos="86000">
              <a:schemeClr val="phClr">
                <a:tint val="42000"/>
                <a:satMod val="240000"/>
              </a:schemeClr>
            </a:gs>
            <a:gs pos="100000">
              <a:schemeClr val="phClr">
                <a:tint val="20000"/>
                <a:satMod val="23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0000">
              <a:schemeClr val="phClr">
                <a:satMod val="150000"/>
              </a:schemeClr>
            </a:gs>
            <a:gs pos="100000">
              <a:schemeClr val="phClr">
                <a:tint val="75000"/>
                <a:satMod val="20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atMod val="14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  <a:effectStyle>
          <a:effectLst>
            <a:reflection blurRad="12700" stA="26000" endPos="28000" dist="38100" dir="5400000" sy="-100000"/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90500" h="1016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3000"/>
                <a:satMod val="1550000"/>
              </a:schemeClr>
            </a:gs>
            <a:gs pos="1000">
              <a:schemeClr val="phClr">
                <a:tint val="48000"/>
                <a:satMod val="155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r="210000" b="300000"/>
          </a:path>
        </a:gradFill>
        <a:gradFill rotWithShape="1">
          <a:gsLst>
            <a:gs pos="5000">
              <a:schemeClr val="phClr">
                <a:tint val="38000"/>
                <a:satMod val="1800000"/>
              </a:schemeClr>
            </a:gs>
            <a:gs pos="5000">
              <a:schemeClr val="phClr">
                <a:tint val="40000"/>
                <a:satMod val="180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l="20000" t="30000" r="135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Administrativní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Luxusní motiv</Template>
  <TotalTime>260</TotalTime>
  <Words>552</Words>
  <Application>Microsoft Office PowerPoint</Application>
  <PresentationFormat>Předvádění na obrazovce (4:3)</PresentationFormat>
  <Paragraphs>228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Deluxe</vt:lpstr>
      <vt:lpstr>Administrativní</vt:lpstr>
      <vt:lpstr>Snímek 1</vt:lpstr>
      <vt:lpstr>ANOTACE:</vt:lpstr>
      <vt:lpstr>ENGLISH IS    EASY - games</vt:lpstr>
      <vt:lpstr>Snímek 4</vt:lpstr>
      <vt:lpstr>Snímek 5</vt:lpstr>
      <vt:lpstr>Snímek 6</vt:lpstr>
      <vt:lpstr>Snímek 7</vt:lpstr>
      <vt:lpstr>Snímek 8</vt:lpstr>
      <vt:lpstr>Snímek 9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MatejovicovaA</dc:creator>
  <cp:lastModifiedBy>ředitelka</cp:lastModifiedBy>
  <cp:revision>29</cp:revision>
  <dcterms:created xsi:type="dcterms:W3CDTF">2013-06-15T08:25:25Z</dcterms:created>
  <dcterms:modified xsi:type="dcterms:W3CDTF">2013-07-04T09:34:19Z</dcterms:modified>
</cp:coreProperties>
</file>