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FC902CE-56AE-46D9-A7AA-7C218E743424}" type="presOf" srcId="{130831A4-0540-4EC5-8F5A-93030E89D2D9}" destId="{8E23E229-92FC-49D1-B5FE-0303176B8A4E}" srcOrd="1" destOrd="0" presId="urn:microsoft.com/office/officeart/2005/8/layout/target3"/>
    <dgm:cxn modelId="{BCFEBE2E-B5BE-46E8-8A77-3F80F95A293E}" type="presOf" srcId="{130831A4-0540-4EC5-8F5A-93030E89D2D9}" destId="{F69CC921-512E-49F4-824C-A648EC5F27A5}" srcOrd="0" destOrd="0" presId="urn:microsoft.com/office/officeart/2005/8/layout/target3"/>
    <dgm:cxn modelId="{266064CD-01B4-4F56-B1F1-7784B3B748FB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05F2F02-E183-4F82-A2DA-2EF0F4F83CB8}" type="presOf" srcId="{27FE2D31-D344-4B63-A89A-A89AB0D9F3E3}" destId="{FE47432B-CA46-450C-8D8F-66C300A95B52}" srcOrd="0" destOrd="0" presId="urn:microsoft.com/office/officeart/2005/8/layout/target3"/>
    <dgm:cxn modelId="{1318F246-1B61-4027-8191-236175575FD8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A35E03F-796A-4F79-BAA0-2ACFEDB95E26}" type="presOf" srcId="{1D8420EA-BFA0-403B-80F5-647FA396CC45}" destId="{F7B3C0B7-F0F7-4F49-B02C-3630F8C5FAE5}" srcOrd="0" destOrd="0" presId="urn:microsoft.com/office/officeart/2005/8/layout/target3"/>
    <dgm:cxn modelId="{F94701AE-B7CC-4FDE-912B-E4D285DCD10A}" type="presOf" srcId="{100B6B2E-82E6-4C11-B19B-F2DB3A0EA64F}" destId="{DBA8199F-D892-4A8E-A352-2B7844050E09}" srcOrd="1" destOrd="0" presId="urn:microsoft.com/office/officeart/2005/8/layout/target3"/>
    <dgm:cxn modelId="{C73D8EED-354B-4515-BBF8-15B5D5D30CDB}" type="presOf" srcId="{914700B9-77B5-440A-A438-DE98B6D4894D}" destId="{E73F1C26-6DCD-4001-88B9-355E01E2BCE7}" srcOrd="0" destOrd="0" presId="urn:microsoft.com/office/officeart/2005/8/layout/target3"/>
    <dgm:cxn modelId="{1CBB0A12-7142-48FF-98D1-78267B1FACDD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BCB21C5-48CF-4192-8743-E9EF513A361B}" type="presParOf" srcId="{FE47432B-CA46-450C-8D8F-66C300A95B52}" destId="{B522209E-30D0-49D6-A340-2D383A11C668}" srcOrd="0" destOrd="0" presId="urn:microsoft.com/office/officeart/2005/8/layout/target3"/>
    <dgm:cxn modelId="{2697C405-7502-442C-A152-1E463B9C4552}" type="presParOf" srcId="{FE47432B-CA46-450C-8D8F-66C300A95B52}" destId="{ED5A8377-51D5-4DC5-B0E7-680166966720}" srcOrd="1" destOrd="0" presId="urn:microsoft.com/office/officeart/2005/8/layout/target3"/>
    <dgm:cxn modelId="{7318CC0C-BDAA-401F-8818-75E5BCBA7E03}" type="presParOf" srcId="{FE47432B-CA46-450C-8D8F-66C300A95B52}" destId="{F69CC921-512E-49F4-824C-A648EC5F27A5}" srcOrd="2" destOrd="0" presId="urn:microsoft.com/office/officeart/2005/8/layout/target3"/>
    <dgm:cxn modelId="{9BFC2EF2-2173-4C1F-A9DB-BE20E9AB12AD}" type="presParOf" srcId="{FE47432B-CA46-450C-8D8F-66C300A95B52}" destId="{61C9CE18-EDA6-4EDF-BA1C-09779D38FBBF}" srcOrd="3" destOrd="0" presId="urn:microsoft.com/office/officeart/2005/8/layout/target3"/>
    <dgm:cxn modelId="{D1A3E019-9313-4140-A97A-C99B3D72008B}" type="presParOf" srcId="{FE47432B-CA46-450C-8D8F-66C300A95B52}" destId="{D60DEAAB-7AFE-435A-ACF6-18851E4B0426}" srcOrd="4" destOrd="0" presId="urn:microsoft.com/office/officeart/2005/8/layout/target3"/>
    <dgm:cxn modelId="{0F7F15A2-0C32-44BA-BCF3-E8571A6C46ED}" type="presParOf" srcId="{FE47432B-CA46-450C-8D8F-66C300A95B52}" destId="{F7B3C0B7-F0F7-4F49-B02C-3630F8C5FAE5}" srcOrd="5" destOrd="0" presId="urn:microsoft.com/office/officeart/2005/8/layout/target3"/>
    <dgm:cxn modelId="{268D013A-6A4B-4B72-8D53-FECB9C88C577}" type="presParOf" srcId="{FE47432B-CA46-450C-8D8F-66C300A95B52}" destId="{C9DA9446-E2D3-4F6A-8960-3CADFBF870B8}" srcOrd="6" destOrd="0" presId="urn:microsoft.com/office/officeart/2005/8/layout/target3"/>
    <dgm:cxn modelId="{CC4E8EB4-AB50-44B6-8513-C9465708172E}" type="presParOf" srcId="{FE47432B-CA46-450C-8D8F-66C300A95B52}" destId="{9726EC6F-D322-4CD3-B489-1BE3DF7CE70B}" srcOrd="7" destOrd="0" presId="urn:microsoft.com/office/officeart/2005/8/layout/target3"/>
    <dgm:cxn modelId="{3030434C-6891-4947-8119-1CA89ECADF5F}" type="presParOf" srcId="{FE47432B-CA46-450C-8D8F-66C300A95B52}" destId="{645AA564-2E9E-4954-AD87-AE01782CEC59}" srcOrd="8" destOrd="0" presId="urn:microsoft.com/office/officeart/2005/8/layout/target3"/>
    <dgm:cxn modelId="{B3346E51-4D90-4AE6-842F-25DA1A749171}" type="presParOf" srcId="{FE47432B-CA46-450C-8D8F-66C300A95B52}" destId="{8538CAC4-6A86-42B8-B5AF-2FF155DB9D02}" srcOrd="9" destOrd="0" presId="urn:microsoft.com/office/officeart/2005/8/layout/target3"/>
    <dgm:cxn modelId="{549F5169-0E0B-49CE-963E-EE319A21143B}" type="presParOf" srcId="{FE47432B-CA46-450C-8D8F-66C300A95B52}" destId="{26FD6024-A07F-46D0-8BC0-B5E595C5673D}" srcOrd="10" destOrd="0" presId="urn:microsoft.com/office/officeart/2005/8/layout/target3"/>
    <dgm:cxn modelId="{4321C47B-975E-4E55-AE5E-094E081B3069}" type="presParOf" srcId="{FE47432B-CA46-450C-8D8F-66C300A95B52}" destId="{E73F1C26-6DCD-4001-88B9-355E01E2BCE7}" srcOrd="11" destOrd="0" presId="urn:microsoft.com/office/officeart/2005/8/layout/target3"/>
    <dgm:cxn modelId="{D6CEDE3C-576C-46F1-B997-DD2D9F0B4DB9}" type="presParOf" srcId="{FE47432B-CA46-450C-8D8F-66C300A95B52}" destId="{8E23E229-92FC-49D1-B5FE-0303176B8A4E}" srcOrd="12" destOrd="0" presId="urn:microsoft.com/office/officeart/2005/8/layout/target3"/>
    <dgm:cxn modelId="{525CB42F-6338-4AD1-A8C4-0BDBB0361D33}" type="presParOf" srcId="{FE47432B-CA46-450C-8D8F-66C300A95B52}" destId="{8467D0EB-87A2-4285-8ACA-0398EFBF29BC}" srcOrd="13" destOrd="0" presId="urn:microsoft.com/office/officeart/2005/8/layout/target3"/>
    <dgm:cxn modelId="{FCE488A5-4211-4E6C-B53B-2E7158A7F3BC}" type="presParOf" srcId="{FE47432B-CA46-450C-8D8F-66C300A95B52}" destId="{DBA8199F-D892-4A8E-A352-2B7844050E09}" srcOrd="14" destOrd="0" presId="urn:microsoft.com/office/officeart/2005/8/layout/target3"/>
    <dgm:cxn modelId="{301AC9E7-C8DF-4A37-BDF0-1E7ECC89304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4952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60826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58375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E5909DD-74AE-4D64-B93B-20F7336EAAEF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1E266FE-D9DA-424F-B1AD-678D1E040C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7/4/2013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9.wmf"/><Relationship Id="rId2" Type="http://schemas.openxmlformats.org/officeDocument/2006/relationships/image" Target="../media/image4.wmf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9.wmf"/><Relationship Id="rId12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2.png"/><Relationship Id="rId5" Type="http://schemas.openxmlformats.org/officeDocument/2006/relationships/image" Target="../media/image9.wmf"/><Relationship Id="rId15" Type="http://schemas.openxmlformats.org/officeDocument/2006/relationships/image" Target="../media/image17.png"/><Relationship Id="rId10" Type="http://schemas.openxmlformats.org/officeDocument/2006/relationships/image" Target="../media/image14.wmf"/><Relationship Id="rId4" Type="http://schemas.openxmlformats.org/officeDocument/2006/relationships/image" Target="../media/image11.png"/><Relationship Id="rId9" Type="http://schemas.openxmlformats.org/officeDocument/2006/relationships/image" Target="../media/image7.wmf"/><Relationship Id="rId1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1.wmf"/><Relationship Id="rId7" Type="http://schemas.openxmlformats.org/officeDocument/2006/relationships/image" Target="../media/image11.png"/><Relationship Id="rId12" Type="http://schemas.openxmlformats.org/officeDocument/2006/relationships/image" Target="../media/image26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11" Type="http://schemas.openxmlformats.org/officeDocument/2006/relationships/image" Target="../media/image25.png"/><Relationship Id="rId5" Type="http://schemas.openxmlformats.org/officeDocument/2006/relationships/image" Target="../media/image23.wmf"/><Relationship Id="rId10" Type="http://schemas.openxmlformats.org/officeDocument/2006/relationships/image" Target="../media/image7.wmf"/><Relationship Id="rId4" Type="http://schemas.openxmlformats.org/officeDocument/2006/relationships/image" Target="../media/image22.png"/><Relationship Id="rId9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10" Type="http://schemas.openxmlformats.org/officeDocument/2006/relationships/image" Target="../media/image17.png"/><Relationship Id="rId4" Type="http://schemas.openxmlformats.org/officeDocument/2006/relationships/image" Target="../media/image28.wmf"/><Relationship Id="rId9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2998752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Fruit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0784210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slovíček na téma ovoce formou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spojovaček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doplňovaček a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osmisměrek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slovíčka na dané téma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formou několika her.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FRUIT - ovoce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86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AM1I8PN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313" y="2074555"/>
            <a:ext cx="1116679" cy="15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AM1I8PN9\MC9003357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17" y="3895245"/>
            <a:ext cx="1171170" cy="129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5443952"/>
            <a:ext cx="1368506" cy="99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82VO3BYJ\MC9000882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64711"/>
            <a:ext cx="1600568" cy="141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AM1I8PN9\MC900215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1970" y="5353710"/>
            <a:ext cx="1236131" cy="117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82VO3BYJ\MC9001934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76" y="524373"/>
            <a:ext cx="1364635" cy="123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TXR4RTKA\MC9001935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6119" y="790329"/>
            <a:ext cx="1111658" cy="133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1FFKLJ63\MC90043690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2094" y="4275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itel\AppData\Local\Microsoft\Windows\Temporary Internet Files\Content.IE5\1FFKLJ63\MC900436899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396" y="3955351"/>
            <a:ext cx="1257132" cy="125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citel\AppData\Local\Microsoft\Windows\Temporary Internet Files\Content.IE5\AM1I8PN9\MC90019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6120" y="5524832"/>
            <a:ext cx="1170564" cy="97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citel\AppData\Local\Microsoft\Windows\Temporary Internet Files\Content.IE5\AM1I8PN9\MC9001978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2094" y="2378982"/>
            <a:ext cx="1450629" cy="146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citel\AppData\Local\Microsoft\Windows\Temporary Internet Files\Content.IE5\S7687CZ2\MC9001862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7485" y="3893730"/>
            <a:ext cx="1401983" cy="118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ucitel\AppData\Local\Microsoft\Windows\Temporary Internet Files\Content.IE5\TXR4RTKA\MC900436900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2483" y="3955351"/>
            <a:ext cx="1269850" cy="12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422068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apple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74917" y="155041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orange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27746" y="1140795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plum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00392" y="956129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pear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9550" y="3456586"/>
            <a:ext cx="1212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pineapple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25858" y="2378982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cherry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4462" y="2278884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peach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75858" y="2925625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grapes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8460" y="4569707"/>
            <a:ext cx="97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banana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22439" y="3878966"/>
            <a:ext cx="1316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strawberry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7485" y="3710579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kiwi </a:t>
            </a:r>
            <a:r>
              <a:rPr lang="cs-CZ" b="1" dirty="0" err="1" smtClean="0">
                <a:solidFill>
                  <a:schemeClr val="bg1"/>
                </a:solidFill>
              </a:rPr>
              <a:t>fruit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82899" y="4245555"/>
            <a:ext cx="118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raspberry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5733" y="5340166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lemon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4396" y="6387415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watermelon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58816" y="5524832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apricot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61975" y="5359500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avocado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40320" y="42864"/>
            <a:ext cx="16321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FRUIT</a:t>
            </a:r>
            <a:endParaRPr lang="cs-CZ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5" name="Picture 2" descr="C:\Users\ucitel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6176" y="2306805"/>
            <a:ext cx="1087855" cy="108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ucitel\AppData\Local\Microsoft\Windows\Temporary Internet Files\Content.IE5\AM1I8PN9\MC900441720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1986" y="472737"/>
            <a:ext cx="1336115" cy="13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6" descr="C:\Users\ucitel\AppData\Local\Microsoft\Windows\Temporary Internet Files\Content.IE5\1FFKLJ63\MC90033625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1033" y="5524832"/>
            <a:ext cx="1391459" cy="107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195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ucitel\AppData\Local\Microsoft\Windows\Temporary Internet Files\Content.IE5\82VO3BYJ\MC900193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76" y="524373"/>
            <a:ext cx="1364635" cy="123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C:\Users\ucitel\AppData\Local\Microsoft\Windows\Temporary Internet Files\Content.IE5\TXR4RTKA\MC9001935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6120" y="616081"/>
            <a:ext cx="1111658" cy="133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" descr="C:\Users\ucitel\AppData\Local\Microsoft\Windows\Temporary Internet Files\Content.IE5\1FFKLJ63\MC9004369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2094" y="4275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6" descr="C:\Users\ucitel\AppData\Local\Microsoft\Windows\Temporary Internet Files\Content.IE5\1FFKLJ63\MC900336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8861" y="683955"/>
            <a:ext cx="1391459" cy="107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09919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err="1" smtClean="0"/>
              <a:t>apple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2380494" y="2375741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b="1" dirty="0" err="1" smtClean="0"/>
              <a:t>avocado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4637853" y="2375742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err="1" smtClean="0"/>
              <a:t>plum</a:t>
            </a:r>
            <a:endParaRPr lang="cs-CZ" sz="2800" b="1" dirty="0"/>
          </a:p>
        </p:txBody>
      </p:sp>
      <p:sp>
        <p:nvSpPr>
          <p:cNvPr id="9" name="Ovál 8"/>
          <p:cNvSpPr/>
          <p:nvPr/>
        </p:nvSpPr>
        <p:spPr>
          <a:xfrm>
            <a:off x="6852094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err="1" smtClean="0"/>
              <a:t>pear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209919" y="3717032"/>
            <a:ext cx="8682561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1838" y="3653336"/>
            <a:ext cx="80570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ap_le</a:t>
            </a:r>
            <a:r>
              <a:rPr lang="cs-CZ" sz="3600" dirty="0" smtClean="0">
                <a:solidFill>
                  <a:schemeClr val="bg1"/>
                </a:solidFill>
              </a:rPr>
              <a:t>          </a:t>
            </a:r>
            <a:r>
              <a:rPr lang="cs-CZ" sz="3600" dirty="0" err="1" smtClean="0">
                <a:solidFill>
                  <a:schemeClr val="bg1"/>
                </a:solidFill>
              </a:rPr>
              <a:t>avo_ado</a:t>
            </a:r>
            <a:r>
              <a:rPr lang="cs-CZ" sz="3600" dirty="0" smtClean="0">
                <a:solidFill>
                  <a:schemeClr val="bg1"/>
                </a:solidFill>
              </a:rPr>
              <a:t>           </a:t>
            </a:r>
            <a:r>
              <a:rPr lang="cs-CZ" sz="3600" dirty="0" err="1" smtClean="0">
                <a:solidFill>
                  <a:schemeClr val="bg1"/>
                </a:solidFill>
              </a:rPr>
              <a:t>pl_m</a:t>
            </a:r>
            <a:r>
              <a:rPr lang="cs-CZ" sz="3600" dirty="0" smtClean="0">
                <a:solidFill>
                  <a:schemeClr val="bg1"/>
                </a:solidFill>
              </a:rPr>
              <a:t>               </a:t>
            </a:r>
            <a:r>
              <a:rPr lang="cs-CZ" sz="3600" dirty="0" err="1" smtClean="0">
                <a:solidFill>
                  <a:schemeClr val="bg1"/>
                </a:solidFill>
              </a:rPr>
              <a:t>p_ar</a:t>
            </a:r>
            <a:endParaRPr lang="cs-CZ" sz="3600" dirty="0">
              <a:solidFill>
                <a:schemeClr val="bg1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1493871"/>
              </p:ext>
            </p:extLst>
          </p:nvPr>
        </p:nvGraphicFramePr>
        <p:xfrm>
          <a:off x="1651525" y="4869160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" name="Ovál 13"/>
          <p:cNvSpPr/>
          <p:nvPr/>
        </p:nvSpPr>
        <p:spPr>
          <a:xfrm>
            <a:off x="209919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800" b="1" dirty="0"/>
          </a:p>
        </p:txBody>
      </p:sp>
      <p:sp>
        <p:nvSpPr>
          <p:cNvPr id="15" name="Ovál 14"/>
          <p:cNvSpPr/>
          <p:nvPr/>
        </p:nvSpPr>
        <p:spPr>
          <a:xfrm>
            <a:off x="2380494" y="2375740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000" b="1" dirty="0"/>
          </a:p>
        </p:txBody>
      </p:sp>
      <p:sp>
        <p:nvSpPr>
          <p:cNvPr id="16" name="Ovál 15"/>
          <p:cNvSpPr/>
          <p:nvPr/>
        </p:nvSpPr>
        <p:spPr>
          <a:xfrm>
            <a:off x="4637853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800" b="1" dirty="0"/>
          </a:p>
        </p:txBody>
      </p:sp>
      <p:sp>
        <p:nvSpPr>
          <p:cNvPr id="17" name="Ovál 16"/>
          <p:cNvSpPr/>
          <p:nvPr/>
        </p:nvSpPr>
        <p:spPr>
          <a:xfrm>
            <a:off x="6852094" y="2375739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79117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209919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b="1" dirty="0" err="1" smtClean="0"/>
              <a:t>pineapple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2380494" y="2375741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b="1" dirty="0" err="1" smtClean="0"/>
              <a:t>cherry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4637853" y="2375742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err="1" smtClean="0"/>
              <a:t>peach</a:t>
            </a:r>
            <a:endParaRPr lang="cs-CZ" sz="2800" b="1" dirty="0"/>
          </a:p>
        </p:txBody>
      </p:sp>
      <p:sp>
        <p:nvSpPr>
          <p:cNvPr id="9" name="Ovál 8"/>
          <p:cNvSpPr/>
          <p:nvPr/>
        </p:nvSpPr>
        <p:spPr>
          <a:xfrm>
            <a:off x="6852094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grapes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7505" y="3717032"/>
            <a:ext cx="8784976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9920" y="3653336"/>
            <a:ext cx="8635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pine_pple</a:t>
            </a:r>
            <a:r>
              <a:rPr lang="cs-CZ" sz="2800" dirty="0" smtClean="0">
                <a:solidFill>
                  <a:schemeClr val="bg1"/>
                </a:solidFill>
              </a:rPr>
              <a:t>            </a:t>
            </a:r>
            <a:r>
              <a:rPr lang="cs-CZ" sz="2800" dirty="0" err="1" smtClean="0">
                <a:solidFill>
                  <a:schemeClr val="bg1"/>
                </a:solidFill>
              </a:rPr>
              <a:t>c_er_y</a:t>
            </a:r>
            <a:r>
              <a:rPr lang="cs-CZ" sz="3600" dirty="0" smtClean="0">
                <a:solidFill>
                  <a:schemeClr val="bg1"/>
                </a:solidFill>
              </a:rPr>
              <a:t>                </a:t>
            </a:r>
            <a:r>
              <a:rPr lang="cs-CZ" sz="2800" dirty="0" smtClean="0">
                <a:solidFill>
                  <a:schemeClr val="bg1"/>
                </a:solidFill>
              </a:rPr>
              <a:t>_</a:t>
            </a:r>
            <a:r>
              <a:rPr lang="cs-CZ" sz="2800" dirty="0" err="1" smtClean="0">
                <a:solidFill>
                  <a:schemeClr val="bg1"/>
                </a:solidFill>
              </a:rPr>
              <a:t>each</a:t>
            </a:r>
            <a:r>
              <a:rPr lang="cs-CZ" sz="2800" dirty="0" smtClean="0">
                <a:solidFill>
                  <a:schemeClr val="bg1"/>
                </a:solidFill>
              </a:rPr>
              <a:t>                  </a:t>
            </a:r>
            <a:r>
              <a:rPr lang="cs-CZ" sz="2800" dirty="0" err="1" smtClean="0">
                <a:solidFill>
                  <a:schemeClr val="bg1"/>
                </a:solidFill>
              </a:rPr>
              <a:t>grap_s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51304151"/>
              </p:ext>
            </p:extLst>
          </p:nvPr>
        </p:nvGraphicFramePr>
        <p:xfrm>
          <a:off x="1651525" y="4869160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" name="Picture 2" descr="C:\Users\ucitel\AppData\Local\Microsoft\Windows\Temporary Internet Files\Content.IE5\AM1I8PN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312" y="397666"/>
            <a:ext cx="1116679" cy="15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ucitel\AppData\Local\Microsoft\Windows\Temporary Internet Files\Content.IE5\82VO3BYJ\MC900088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1" y="487822"/>
            <a:ext cx="1600568" cy="141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1" descr="C:\Users\ucitel\AppData\Local\Microsoft\Windows\Temporary Internet Files\Content.IE5\AM1I8PN9\MC9001978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0875" y="510977"/>
            <a:ext cx="1450629" cy="146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209920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b="1" dirty="0"/>
          </a:p>
        </p:txBody>
      </p:sp>
      <p:sp>
        <p:nvSpPr>
          <p:cNvPr id="20" name="Ovál 19"/>
          <p:cNvSpPr/>
          <p:nvPr/>
        </p:nvSpPr>
        <p:spPr>
          <a:xfrm>
            <a:off x="2380494" y="2375740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000" b="1" dirty="0"/>
          </a:p>
        </p:txBody>
      </p:sp>
      <p:sp>
        <p:nvSpPr>
          <p:cNvPr id="21" name="Ovál 20"/>
          <p:cNvSpPr/>
          <p:nvPr/>
        </p:nvSpPr>
        <p:spPr>
          <a:xfrm>
            <a:off x="4637853" y="2375739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800" b="1" dirty="0"/>
          </a:p>
        </p:txBody>
      </p:sp>
      <p:sp>
        <p:nvSpPr>
          <p:cNvPr id="22" name="Ovál 21"/>
          <p:cNvSpPr/>
          <p:nvPr/>
        </p:nvSpPr>
        <p:spPr>
          <a:xfrm>
            <a:off x="6852093" y="2375738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6381328"/>
            <a:ext cx="2489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1 </a:t>
            </a:r>
            <a:r>
              <a:rPr lang="cs-CZ" dirty="0" err="1" smtClean="0"/>
              <a:t>cherry</a:t>
            </a:r>
            <a:r>
              <a:rPr lang="cs-CZ" dirty="0" smtClean="0"/>
              <a:t>  …..    2 </a:t>
            </a:r>
            <a:r>
              <a:rPr lang="cs-CZ" dirty="0" err="1" smtClean="0"/>
              <a:t>cherries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0097" y="701493"/>
            <a:ext cx="1081586" cy="108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411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209919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banana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2267744" y="2375741"/>
            <a:ext cx="208823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strawberry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4637853" y="2375742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b="1" dirty="0" smtClean="0"/>
              <a:t>kiwi </a:t>
            </a:r>
            <a:r>
              <a:rPr lang="cs-CZ" sz="2000" b="1" dirty="0" err="1" smtClean="0"/>
              <a:t>fruit</a:t>
            </a:r>
            <a:endParaRPr lang="cs-CZ" sz="2000" b="1" dirty="0"/>
          </a:p>
        </p:txBody>
      </p:sp>
      <p:sp>
        <p:nvSpPr>
          <p:cNvPr id="9" name="Ovál 8"/>
          <p:cNvSpPr/>
          <p:nvPr/>
        </p:nvSpPr>
        <p:spPr>
          <a:xfrm>
            <a:off x="6852094" y="2375743"/>
            <a:ext cx="182436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raspberry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7505" y="3717032"/>
            <a:ext cx="8784976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9920" y="3653336"/>
            <a:ext cx="8635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ba_ _na           </a:t>
            </a:r>
            <a:r>
              <a:rPr lang="cs-CZ" sz="2800" dirty="0" err="1" smtClean="0">
                <a:solidFill>
                  <a:schemeClr val="bg1"/>
                </a:solidFill>
              </a:rPr>
              <a:t>stra_ber_y</a:t>
            </a:r>
            <a:r>
              <a:rPr lang="cs-CZ" sz="3600" dirty="0" smtClean="0">
                <a:solidFill>
                  <a:schemeClr val="bg1"/>
                </a:solidFill>
              </a:rPr>
              <a:t>           </a:t>
            </a:r>
            <a:r>
              <a:rPr lang="cs-CZ" sz="2800" dirty="0" err="1" smtClean="0">
                <a:solidFill>
                  <a:schemeClr val="bg1"/>
                </a:solidFill>
              </a:rPr>
              <a:t>ki_i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err="1" smtClean="0">
                <a:solidFill>
                  <a:schemeClr val="bg1"/>
                </a:solidFill>
              </a:rPr>
              <a:t>fr_i</a:t>
            </a:r>
            <a:r>
              <a:rPr lang="cs-CZ" sz="2800" dirty="0" smtClean="0">
                <a:solidFill>
                  <a:schemeClr val="bg1"/>
                </a:solidFill>
              </a:rPr>
              <a:t>_           </a:t>
            </a:r>
            <a:r>
              <a:rPr lang="cs-CZ" sz="2800" dirty="0" err="1" smtClean="0">
                <a:solidFill>
                  <a:schemeClr val="bg1"/>
                </a:solidFill>
              </a:rPr>
              <a:t>ra_p_err</a:t>
            </a:r>
            <a:r>
              <a:rPr lang="cs-CZ" sz="2800" dirty="0" smtClean="0">
                <a:solidFill>
                  <a:schemeClr val="bg1"/>
                </a:solidFill>
              </a:rPr>
              <a:t>_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2954273"/>
              </p:ext>
            </p:extLst>
          </p:nvPr>
        </p:nvGraphicFramePr>
        <p:xfrm>
          <a:off x="1651525" y="4869160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" name="Picture 3" descr="C:\Users\ucitel\AppData\Local\Microsoft\Windows\Temporary Internet Files\Content.IE5\AM1I8PN9\MC900335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430" y="548680"/>
            <a:ext cx="1171170" cy="129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ucitel\AppData\Local\Microsoft\Windows\Temporary Internet Files\Content.IE5\1FFKLJ63\MC9004368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5220" y="608786"/>
            <a:ext cx="1257132" cy="125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3" descr="C:\Users\ucitel\AppData\Local\Microsoft\Windows\Temporary Internet Files\Content.IE5\S7687CZ2\MC900186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0957" y="547165"/>
            <a:ext cx="1401983" cy="118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5" descr="C:\Users\ucitel\AppData\Local\Microsoft\Windows\Temporary Internet Files\Content.IE5\TXR4RTKA\MC90043690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3307" y="608786"/>
            <a:ext cx="1269850" cy="12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209919" y="2375740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2267744" y="2375739"/>
            <a:ext cx="208823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4" name="Ovál 23"/>
          <p:cNvSpPr/>
          <p:nvPr/>
        </p:nvSpPr>
        <p:spPr>
          <a:xfrm>
            <a:off x="4637852" y="2375738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5" name="Ovál 24"/>
          <p:cNvSpPr/>
          <p:nvPr/>
        </p:nvSpPr>
        <p:spPr>
          <a:xfrm>
            <a:off x="6852094" y="2375504"/>
            <a:ext cx="182436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8430" y="6453336"/>
            <a:ext cx="7967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 </a:t>
            </a:r>
            <a:r>
              <a:rPr lang="cs-CZ" dirty="0" err="1" smtClean="0">
                <a:solidFill>
                  <a:schemeClr val="bg1"/>
                </a:solidFill>
              </a:rPr>
              <a:t>strawberry</a:t>
            </a:r>
            <a:r>
              <a:rPr lang="cs-CZ" dirty="0" smtClean="0">
                <a:solidFill>
                  <a:schemeClr val="bg1"/>
                </a:solidFill>
              </a:rPr>
              <a:t> – 2 </a:t>
            </a:r>
            <a:r>
              <a:rPr lang="cs-CZ" dirty="0" err="1" smtClean="0">
                <a:solidFill>
                  <a:schemeClr val="bg1"/>
                </a:solidFill>
              </a:rPr>
              <a:t>strawberries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            1 </a:t>
            </a:r>
            <a:r>
              <a:rPr lang="cs-CZ" dirty="0" err="1" smtClean="0">
                <a:solidFill>
                  <a:schemeClr val="bg1"/>
                </a:solidFill>
              </a:rPr>
              <a:t>raspberry</a:t>
            </a:r>
            <a:r>
              <a:rPr lang="cs-CZ" dirty="0" smtClean="0">
                <a:solidFill>
                  <a:schemeClr val="bg1"/>
                </a:solidFill>
              </a:rPr>
              <a:t> – 2 </a:t>
            </a:r>
            <a:r>
              <a:rPr lang="cs-CZ" dirty="0" err="1" smtClean="0">
                <a:solidFill>
                  <a:schemeClr val="bg1"/>
                </a:solidFill>
              </a:rPr>
              <a:t>raspberries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19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209919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lemon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2123728" y="2375741"/>
            <a:ext cx="2232248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watermelon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4637853" y="2375742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b="1" dirty="0" err="1" smtClean="0"/>
              <a:t>apricot</a:t>
            </a:r>
            <a:endParaRPr lang="cs-CZ" sz="2000" b="1" dirty="0"/>
          </a:p>
        </p:txBody>
      </p:sp>
      <p:sp>
        <p:nvSpPr>
          <p:cNvPr id="9" name="Ovál 8"/>
          <p:cNvSpPr/>
          <p:nvPr/>
        </p:nvSpPr>
        <p:spPr>
          <a:xfrm>
            <a:off x="6852094" y="2375743"/>
            <a:ext cx="182436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orange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7505" y="3717032"/>
            <a:ext cx="8784976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9920" y="3653336"/>
            <a:ext cx="8635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err="1" smtClean="0">
                <a:solidFill>
                  <a:schemeClr val="bg1"/>
                </a:solidFill>
              </a:rPr>
              <a:t>le_on</a:t>
            </a:r>
            <a:r>
              <a:rPr lang="cs-CZ" sz="2800" dirty="0" smtClean="0">
                <a:solidFill>
                  <a:schemeClr val="bg1"/>
                </a:solidFill>
              </a:rPr>
              <a:t>               </a:t>
            </a:r>
            <a:r>
              <a:rPr lang="cs-CZ" sz="2800" dirty="0" err="1" smtClean="0">
                <a:solidFill>
                  <a:schemeClr val="bg1"/>
                </a:solidFill>
              </a:rPr>
              <a:t>wat_r_elon</a:t>
            </a:r>
            <a:r>
              <a:rPr lang="cs-CZ" sz="3600" dirty="0" smtClean="0">
                <a:solidFill>
                  <a:schemeClr val="bg1"/>
                </a:solidFill>
              </a:rPr>
              <a:t>           </a:t>
            </a:r>
            <a:r>
              <a:rPr lang="cs-CZ" sz="2800" dirty="0" smtClean="0">
                <a:solidFill>
                  <a:schemeClr val="bg1"/>
                </a:solidFill>
              </a:rPr>
              <a:t>_</a:t>
            </a:r>
            <a:r>
              <a:rPr lang="cs-CZ" sz="2800" dirty="0" err="1" smtClean="0">
                <a:solidFill>
                  <a:schemeClr val="bg1"/>
                </a:solidFill>
              </a:rPr>
              <a:t>pri_ot</a:t>
            </a:r>
            <a:r>
              <a:rPr lang="cs-CZ" sz="2800" dirty="0" smtClean="0">
                <a:solidFill>
                  <a:schemeClr val="bg1"/>
                </a:solidFill>
              </a:rPr>
              <a:t>               </a:t>
            </a:r>
            <a:r>
              <a:rPr lang="cs-CZ" sz="2800" dirty="0" err="1" smtClean="0">
                <a:solidFill>
                  <a:schemeClr val="bg1"/>
                </a:solidFill>
              </a:rPr>
              <a:t>oran_e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62118084"/>
              </p:ext>
            </p:extLst>
          </p:nvPr>
        </p:nvGraphicFramePr>
        <p:xfrm>
          <a:off x="1651525" y="4869160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89762" y="764704"/>
            <a:ext cx="1368506" cy="99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ucitel\AppData\Local\Microsoft\Windows\Temporary Internet Files\Content.IE5\AM1I8PN9\MC900215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6039" y="674462"/>
            <a:ext cx="1236131" cy="117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9" descr="C:\Users\ucitel\AppData\Local\Microsoft\Windows\Temporary Internet Files\Content.IE5\AM1I8PN9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74462"/>
            <a:ext cx="1557807" cy="129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209919" y="2375740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2123728" y="2375741"/>
            <a:ext cx="2232248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4" name="Ovál 23"/>
          <p:cNvSpPr/>
          <p:nvPr/>
        </p:nvSpPr>
        <p:spPr>
          <a:xfrm>
            <a:off x="4637853" y="2375743"/>
            <a:ext cx="172819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2000" b="1" dirty="0"/>
          </a:p>
        </p:txBody>
      </p:sp>
      <p:sp>
        <p:nvSpPr>
          <p:cNvPr id="25" name="Ovál 24"/>
          <p:cNvSpPr/>
          <p:nvPr/>
        </p:nvSpPr>
        <p:spPr>
          <a:xfrm>
            <a:off x="6852094" y="2375739"/>
            <a:ext cx="1824362" cy="782859"/>
          </a:xfrm>
          <a:prstGeom prst="ellipse">
            <a:avLst/>
          </a:prstGeom>
          <a:solidFill>
            <a:schemeClr val="tx2">
              <a:lumMod val="25000"/>
            </a:schemeClr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pic>
        <p:nvPicPr>
          <p:cNvPr id="5122" name="Picture 2" descr="C:\Users\ucitel\AppData\Local\Microsoft\Windows\Temporary Internet Files\Content.IE5\AM1I8PN9\MC90044172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676" y="956202"/>
            <a:ext cx="1101198" cy="110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380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citel\AppData\Local\Microsoft\Windows\Temporary Internet Files\Content.IE5\AM1I8PN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04341"/>
            <a:ext cx="2235388" cy="318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ucitel\AppData\Local\Microsoft\Windows\Temporary Internet Files\Content.IE5\AM1I8PN9\MC900215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4744"/>
            <a:ext cx="2828654" cy="269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ucitel\AppData\Local\Microsoft\Windows\Temporary Internet Files\Content.IE5\1FFKLJ63\MC9004369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908720"/>
            <a:ext cx="2990182" cy="313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ucitel\AppData\Local\Microsoft\Windows\Temporary Internet Files\Content.IE5\82VO3BYJ\MC900193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388" y="2525598"/>
            <a:ext cx="2478412" cy="223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ucitel\AppData\Local\Microsoft\Windows\Temporary Internet Files\Content.IE5\TXR4RTKA\MC9001935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41259">
            <a:off x="7261601" y="2596370"/>
            <a:ext cx="1647555" cy="198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C:\Users\ucitel\AppData\Local\Microsoft\Windows\Temporary Internet Files\Content.IE5\1FFKLJ63\MC9003362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0700" y="2067612"/>
            <a:ext cx="2267392" cy="174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ucitel\AppData\Local\Microsoft\Windows\Temporary Internet Files\Content.IE5\0AI6O03E\MC90044172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0274" y="3069019"/>
            <a:ext cx="1695636" cy="169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citel\AppData\Local\Microsoft\Windows\Temporary Internet Files\Content.IE5\82VO3BYJ\MC9000882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54405">
            <a:off x="2704111" y="2822312"/>
            <a:ext cx="1600568" cy="141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ucitel\AppData\Local\Microsoft\Windows\Temporary Internet Files\Content.IE5\AM1I8PN9\MC9001978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7612" y="1823354"/>
            <a:ext cx="3024337" cy="304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8" descr="C:\Users\ucitel\AppData\Local\Microsoft\Windows\Temporary Internet Files\Content.IE5\1FFKLJ63\MC900436899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2118" y="3354519"/>
            <a:ext cx="1257132" cy="125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982498" y="3930304"/>
            <a:ext cx="1368506" cy="99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ucitel\AppData\Local\Microsoft\Windows\Temporary Internet Files\Content.IE5\AM1I8PN9\MC90019340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1810" y="2348579"/>
            <a:ext cx="1838453" cy="167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Měsíc 17"/>
          <p:cNvSpPr/>
          <p:nvPr/>
        </p:nvSpPr>
        <p:spPr>
          <a:xfrm rot="16200000">
            <a:off x="3768592" y="910308"/>
            <a:ext cx="1393795" cy="7845871"/>
          </a:xfrm>
          <a:prstGeom prst="moon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tx2">
                <a:lumMod val="10000"/>
              </a:schemeClr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3" descr="C:\Users\ucitel\AppData\Local\Microsoft\Windows\Temporary Internet Files\Content.IE5\AM1I8PN9\MC9003357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28230">
            <a:off x="3541286" y="3073358"/>
            <a:ext cx="2397398" cy="265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29809" y="81121"/>
            <a:ext cx="3443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Show 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apple</a:t>
            </a:r>
            <a:r>
              <a:rPr lang="cs-CZ" sz="2800" dirty="0" smtClean="0"/>
              <a:t> …..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809" y="5927701"/>
            <a:ext cx="5318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Touch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strawberry</a:t>
            </a:r>
            <a:r>
              <a:rPr lang="cs-CZ" sz="2800" dirty="0" smtClean="0"/>
              <a:t> and </a:t>
            </a:r>
            <a:r>
              <a:rPr lang="cs-CZ" sz="2800" dirty="0" err="1" smtClean="0"/>
              <a:t>pear</a:t>
            </a:r>
            <a:r>
              <a:rPr lang="cs-CZ" sz="2800" dirty="0" smtClean="0"/>
              <a:t>……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85910" y="81121"/>
            <a:ext cx="2162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FF00"/>
                </a:solidFill>
              </a:rPr>
              <a:t>Here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you</a:t>
            </a:r>
            <a:r>
              <a:rPr lang="cs-CZ" sz="2800" dirty="0" smtClean="0">
                <a:solidFill>
                  <a:srgbClr val="FFFF00"/>
                </a:solidFill>
              </a:rPr>
              <a:t> are.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05785" y="2969519"/>
            <a:ext cx="1529829" cy="169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592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150" y="116632"/>
            <a:ext cx="3848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MNOŽNÉ ČÍSLO     -   OVOCE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0AI6O03E\MC900193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40" y="5157192"/>
            <a:ext cx="1472367" cy="122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K0O7W0UI\MC900235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529" y="1171391"/>
            <a:ext cx="1273526" cy="116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S7687CZ2\MC90043689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198" y="2358096"/>
            <a:ext cx="1482192" cy="1482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K0O7W0UI\MC900112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424" y="3933056"/>
            <a:ext cx="59434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AM1I8PN9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2931" y="4271706"/>
            <a:ext cx="679610" cy="93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1FFKLJ63\MC900436906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953" y="3755990"/>
            <a:ext cx="1003636" cy="100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ucitel\AppData\Local\Microsoft\Windows\Temporary Internet Files\Content.IE5\AM1I8PN9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517983">
            <a:off x="1425326" y="4077137"/>
            <a:ext cx="679610" cy="93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0AI6O03E\MC9001935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08263">
            <a:off x="4827094" y="1052736"/>
            <a:ext cx="914788" cy="110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ucitel\AppData\Local\Microsoft\Windows\Temporary Internet Files\Content.IE5\0AI6O03E\MC9001935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70293">
            <a:off x="5443111" y="915837"/>
            <a:ext cx="914788" cy="110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962554" y="3951004"/>
            <a:ext cx="985347" cy="71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7155" y="4346448"/>
            <a:ext cx="975501" cy="70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citel\AppData\Local\Microsoft\Windows\Temporary Internet Files\Content.IE5\DE4CGPLA\MC9002083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6072" y="4508446"/>
            <a:ext cx="940685" cy="60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ucitel\AppData\Local\Microsoft\Windows\Temporary Internet Files\Content.IE5\82VO3BYJ\MC9000882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3022" y="5080719"/>
            <a:ext cx="1393057" cy="122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74006" y="1004492"/>
            <a:ext cx="2093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apples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96273" y="2450059"/>
            <a:ext cx="2989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bananas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76207" y="3811771"/>
            <a:ext cx="2400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four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pears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01628" y="5118049"/>
            <a:ext cx="2888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five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light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cherries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50234" y="887644"/>
            <a:ext cx="2013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six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blue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plums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6734" y="2219226"/>
            <a:ext cx="2760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orange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oranges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79893" y="3525157"/>
            <a:ext cx="2794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lemons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50236" y="5309489"/>
            <a:ext cx="230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four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cherries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6055" y="1486701"/>
            <a:ext cx="2874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apples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576152" y="3037366"/>
            <a:ext cx="3509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bananas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897589" y="4434466"/>
            <a:ext cx="3139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pears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38962" y="5694681"/>
            <a:ext cx="3054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cherries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62921" y="1312982"/>
            <a:ext cx="3029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plums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blue.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89421" y="2664477"/>
            <a:ext cx="3541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oranges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orange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17527" y="4042603"/>
            <a:ext cx="3375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lemons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76734" y="5846978"/>
            <a:ext cx="3054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cherries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43829" y="116632"/>
            <a:ext cx="418736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How many </a:t>
            </a:r>
            <a:r>
              <a:rPr lang="cs-CZ" sz="2800" dirty="0" smtClean="0">
                <a:solidFill>
                  <a:schemeClr val="bg1"/>
                </a:solidFill>
              </a:rPr>
              <a:t>are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t</a:t>
            </a:r>
            <a:r>
              <a:rPr lang="en-US" sz="2800" dirty="0" smtClean="0">
                <a:solidFill>
                  <a:schemeClr val="bg1"/>
                </a:solidFill>
              </a:rPr>
              <a:t>here fruit</a:t>
            </a:r>
            <a:r>
              <a:rPr lang="cs-CZ" sz="2800" dirty="0">
                <a:solidFill>
                  <a:schemeClr val="bg1"/>
                </a:solidFill>
              </a:rPr>
              <a:t>s</a:t>
            </a:r>
            <a:r>
              <a:rPr lang="en-US" sz="2800" dirty="0" smtClean="0">
                <a:solidFill>
                  <a:schemeClr val="bg1"/>
                </a:solidFill>
              </a:rPr>
              <a:t>?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4099" name="Picture 3" descr="C:\Users\ucitel\AppData\Local\Microsoft\Windows\Temporary Internet Files\Content.IE5\AM1I8PN9\MC90044172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3243" y="2164527"/>
            <a:ext cx="623491" cy="62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AM1I8PN9\MC90044172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065" y="2514798"/>
            <a:ext cx="854324" cy="85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912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4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Content.IE5\AM1I8PN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722" y="500561"/>
            <a:ext cx="1116679" cy="15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AM1I8PN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573403">
            <a:off x="744724" y="1060173"/>
            <a:ext cx="1116679" cy="159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DE4CGPLA\MC9001935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301" y="2221091"/>
            <a:ext cx="1327682" cy="149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S7687CZ2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6412" y="3227773"/>
            <a:ext cx="1745621" cy="116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0AI6O03E\MC9001935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4692" y="2025386"/>
            <a:ext cx="1784938" cy="87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TXR4RTKA\MC9002461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774" y="3991542"/>
            <a:ext cx="1211251" cy="125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ucitel\AppData\Local\Microsoft\Windows\Temporary Internet Files\Content.IE5\TXR4RTKA\MC9002461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044" y="4333956"/>
            <a:ext cx="1104197" cy="114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S7687CZ2\MC90043690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0887" y="475799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citel\AppData\Local\Microsoft\Windows\Temporary Internet Files\Content.IE5\AM1I8PN9\MC9003550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4748" y="234419"/>
            <a:ext cx="3635654" cy="76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citel\AppData\Local\Microsoft\Windows\Temporary Internet Files\Content.IE5\82VO3BYJ\MC9003362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319" y="5706418"/>
            <a:ext cx="1223489" cy="94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58913" y="522609"/>
            <a:ext cx="2977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braun </a:t>
            </a:r>
            <a:r>
              <a:rPr lang="cs-CZ" sz="2400" dirty="0" err="1" smtClean="0">
                <a:solidFill>
                  <a:schemeClr val="bg1"/>
                </a:solidFill>
              </a:rPr>
              <a:t>pineapples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65382" y="2464126"/>
            <a:ext cx="2728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six</a:t>
            </a:r>
            <a:r>
              <a:rPr lang="cs-CZ" sz="2400" dirty="0" smtClean="0">
                <a:solidFill>
                  <a:schemeClr val="bg1"/>
                </a:solidFill>
              </a:rPr>
              <a:t> pink </a:t>
            </a:r>
            <a:r>
              <a:rPr lang="cs-CZ" sz="2400" dirty="0" err="1" smtClean="0">
                <a:solidFill>
                  <a:schemeClr val="bg1"/>
                </a:solidFill>
              </a:rPr>
              <a:t>raspberries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25336" y="3843797"/>
            <a:ext cx="3259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green </a:t>
            </a:r>
            <a:r>
              <a:rPr lang="cs-CZ" sz="2400" dirty="0" err="1" smtClean="0">
                <a:solidFill>
                  <a:schemeClr val="bg1"/>
                </a:solidFill>
              </a:rPr>
              <a:t>watermelons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89821" y="5483646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green </a:t>
            </a:r>
            <a:r>
              <a:rPr lang="cs-CZ" sz="2400" dirty="0" err="1" smtClean="0">
                <a:solidFill>
                  <a:schemeClr val="bg1"/>
                </a:solidFill>
              </a:rPr>
              <a:t>avocados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68609" y="901376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four</a:t>
            </a:r>
            <a:r>
              <a:rPr lang="cs-CZ" sz="2400" dirty="0" smtClean="0">
                <a:solidFill>
                  <a:schemeClr val="bg1"/>
                </a:solidFill>
              </a:rPr>
              <a:t> blue </a:t>
            </a:r>
            <a:r>
              <a:rPr lang="cs-CZ" sz="2400" dirty="0" err="1" smtClean="0">
                <a:solidFill>
                  <a:schemeClr val="bg1"/>
                </a:solidFill>
              </a:rPr>
              <a:t>grapes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87083" y="1978617"/>
            <a:ext cx="2993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three</a:t>
            </a:r>
            <a:r>
              <a:rPr lang="cs-CZ" sz="2400" dirty="0" smtClean="0">
                <a:solidFill>
                  <a:schemeClr val="bg1"/>
                </a:solidFill>
              </a:rPr>
              <a:t> ret </a:t>
            </a:r>
            <a:r>
              <a:rPr lang="cs-CZ" sz="2400" dirty="0" err="1" smtClean="0">
                <a:solidFill>
                  <a:schemeClr val="bg1"/>
                </a:solidFill>
              </a:rPr>
              <a:t>strawberries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10276" y="3480067"/>
            <a:ext cx="2864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orange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apricots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73311" y="5906999"/>
            <a:ext cx="2831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four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orange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peaches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31777" y="995200"/>
            <a:ext cx="3743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pineapples</a:t>
            </a:r>
            <a:r>
              <a:rPr lang="cs-CZ" sz="2400" dirty="0" smtClean="0">
                <a:solidFill>
                  <a:schemeClr val="bg1"/>
                </a:solidFill>
              </a:rPr>
              <a:t> are braun.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03063" y="3031702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raspberries</a:t>
            </a:r>
            <a:r>
              <a:rPr lang="cs-CZ" sz="2400" dirty="0" smtClean="0">
                <a:solidFill>
                  <a:schemeClr val="bg1"/>
                </a:solidFill>
              </a:rPr>
              <a:t> are pink.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32995" y="4333956"/>
            <a:ext cx="4025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watermelons</a:t>
            </a:r>
            <a:r>
              <a:rPr lang="cs-CZ" sz="2400" dirty="0" smtClean="0">
                <a:solidFill>
                  <a:schemeClr val="bg1"/>
                </a:solidFill>
              </a:rPr>
              <a:t> are green.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52241" y="6137832"/>
            <a:ext cx="3555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avocados</a:t>
            </a:r>
            <a:r>
              <a:rPr lang="cs-CZ" sz="2400" dirty="0" smtClean="0">
                <a:solidFill>
                  <a:schemeClr val="bg1"/>
                </a:solidFill>
              </a:rPr>
              <a:t> are green.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85515" y="1348032"/>
            <a:ext cx="3033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grapes</a:t>
            </a:r>
            <a:r>
              <a:rPr lang="cs-CZ" sz="2400" dirty="0" smtClean="0">
                <a:solidFill>
                  <a:schemeClr val="bg1"/>
                </a:solidFill>
              </a:rPr>
              <a:t> are blue.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95565" y="2500177"/>
            <a:ext cx="3568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strawberries</a:t>
            </a:r>
            <a:r>
              <a:rPr lang="cs-CZ" sz="2400" dirty="0" smtClean="0">
                <a:solidFill>
                  <a:schemeClr val="bg1"/>
                </a:solidFill>
              </a:rPr>
              <a:t> are ret.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98426" y="4131758"/>
            <a:ext cx="3539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apricots</a:t>
            </a:r>
            <a:r>
              <a:rPr lang="cs-CZ" sz="2400" dirty="0" smtClean="0">
                <a:solidFill>
                  <a:schemeClr val="bg1"/>
                </a:solidFill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</a:rPr>
              <a:t>orange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61872" y="6264454"/>
            <a:ext cx="3565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These </a:t>
            </a:r>
            <a:r>
              <a:rPr lang="cs-CZ" sz="2400" dirty="0" err="1" smtClean="0">
                <a:solidFill>
                  <a:schemeClr val="bg1"/>
                </a:solidFill>
              </a:rPr>
              <a:t>peaches</a:t>
            </a:r>
            <a:r>
              <a:rPr lang="cs-CZ" sz="2400" dirty="0" smtClean="0">
                <a:solidFill>
                  <a:schemeClr val="bg1"/>
                </a:solidFill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</a:rPr>
              <a:t>orange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5803" y="43361"/>
            <a:ext cx="361509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How many </a:t>
            </a:r>
            <a:r>
              <a:rPr lang="cs-CZ" sz="2400" dirty="0" smtClean="0">
                <a:solidFill>
                  <a:schemeClr val="bg1"/>
                </a:solidFill>
              </a:rPr>
              <a:t>are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t</a:t>
            </a:r>
            <a:r>
              <a:rPr lang="en-US" sz="2400" dirty="0" smtClean="0">
                <a:solidFill>
                  <a:schemeClr val="bg1"/>
                </a:solidFill>
              </a:rPr>
              <a:t>here fruit</a:t>
            </a:r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en-US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ucitel\AppData\Local\Microsoft\Windows\Temporary Internet Files\Content.IE5\1FFKLJ63\MC9004369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2719" y="4599513"/>
            <a:ext cx="1035072" cy="10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ucitel\AppData\Local\Microsoft\Windows\Temporary Internet Files\Content.IE5\1FFKLJ63\MC9004369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2332" y="4827362"/>
            <a:ext cx="1035072" cy="10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ucitel\AppData\Local\Microsoft\Windows\Temporary Internet Files\Content.IE5\1FFKLJ63\MC9004369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7503" y="4671346"/>
            <a:ext cx="1035072" cy="10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ucitel\AppData\Local\Microsoft\Windows\Temporary Internet Files\Content.IE5\1FFKLJ63\MC9004369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2064" y="5212773"/>
            <a:ext cx="1035072" cy="10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03146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5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65044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533</TotalTime>
  <Words>609</Words>
  <Application>Microsoft Office PowerPoint</Application>
  <PresentationFormat>Předvádění na obrazovce (4:3)</PresentationFormat>
  <Paragraphs>284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Deluxe</vt:lpstr>
      <vt:lpstr>Administrativní</vt:lpstr>
      <vt:lpstr>Snímek 1</vt:lpstr>
      <vt:lpstr>ANOTACE:</vt:lpstr>
      <vt:lpstr>FRUIT - ovoce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MatejovicovaA</dc:creator>
  <cp:lastModifiedBy>ředitelka</cp:lastModifiedBy>
  <cp:revision>45</cp:revision>
  <dcterms:created xsi:type="dcterms:W3CDTF">2013-03-09T12:41:53Z</dcterms:created>
  <dcterms:modified xsi:type="dcterms:W3CDTF">2013-07-04T09:34:55Z</dcterms:modified>
</cp:coreProperties>
</file>