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6" r:id="rId3"/>
    <p:sldId id="258" r:id="rId4"/>
    <p:sldId id="262" r:id="rId5"/>
    <p:sldId id="263" r:id="rId6"/>
    <p:sldId id="264" r:id="rId7"/>
    <p:sldId id="265" r:id="rId8"/>
    <p:sldId id="260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6852FF-EC04-4FA9-9E29-9A8EB06D3BE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4C0A5-F925-4CAB-95EB-E34CC6DF3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237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A4C0A5-F925-4CAB-95EB-E34CC6DF36D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633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Vyprávění podle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A4C0A5-F925-4CAB-95EB-E34CC6DF36D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346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Vyprávění podle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A4C0A5-F925-4CAB-95EB-E34CC6DF36D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55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19.png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30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12" Type="http://schemas.openxmlformats.org/officeDocument/2006/relationships/image" Target="../media/image29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11" Type="http://schemas.openxmlformats.org/officeDocument/2006/relationships/image" Target="../media/image28.png"/><Relationship Id="rId5" Type="http://schemas.openxmlformats.org/officeDocument/2006/relationships/image" Target="../media/image22.wmf"/><Relationship Id="rId10" Type="http://schemas.openxmlformats.org/officeDocument/2006/relationships/image" Target="../media/image27.png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72224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VY_52_INOVACE_04_Zima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83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725144"/>
            <a:ext cx="3024336" cy="913656"/>
          </a:xfrm>
        </p:spPr>
        <p:txBody>
          <a:bodyPr>
            <a:norm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 2. ZŠ Dobříš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052735"/>
            <a:ext cx="3995936" cy="1224137"/>
          </a:xfrm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</a:rPr>
              <a:t> Zima</a:t>
            </a:r>
            <a:endParaRPr lang="cs-CZ" sz="8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OEM\AppData\Local\Microsoft\Windows\Temporary Internet Files\Content.IE5\H1KETE02\MP9004340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34" y="1988840"/>
            <a:ext cx="495536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15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79848" y="548680"/>
            <a:ext cx="6512511" cy="1143000"/>
          </a:xfrm>
        </p:spPr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994834"/>
            <a:ext cx="6400800" cy="347472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 Zima, to je doba v roce,</a:t>
            </a:r>
          </a:p>
          <a:p>
            <a:pPr marL="45720" indent="0">
              <a:buNone/>
            </a:pPr>
            <a:r>
              <a:rPr lang="cs-CZ" dirty="0" smtClean="0"/>
              <a:t> kdy myslíme na Vánoce.</a:t>
            </a:r>
          </a:p>
          <a:p>
            <a:pPr marL="45720" indent="0">
              <a:buNone/>
            </a:pPr>
            <a:r>
              <a:rPr lang="cs-CZ" dirty="0" smtClean="0"/>
              <a:t> V zimě mrzne, padá sníh,</a:t>
            </a:r>
          </a:p>
          <a:p>
            <a:pPr marL="45720" indent="0">
              <a:buNone/>
            </a:pPr>
            <a:r>
              <a:rPr lang="cs-CZ" dirty="0" smtClean="0"/>
              <a:t> děti jezdí na saních,</a:t>
            </a:r>
          </a:p>
          <a:p>
            <a:pPr marL="45720" indent="0">
              <a:buNone/>
            </a:pPr>
            <a:r>
              <a:rPr lang="cs-CZ" dirty="0" smtClean="0"/>
              <a:t> bruslí třeba na rybníce,</a:t>
            </a:r>
          </a:p>
          <a:p>
            <a:pPr marL="45720" indent="0">
              <a:buNone/>
            </a:pPr>
            <a:r>
              <a:rPr lang="cs-CZ" dirty="0" smtClean="0"/>
              <a:t> koulují se, a co více?</a:t>
            </a:r>
          </a:p>
          <a:p>
            <a:pPr marL="45720" indent="0">
              <a:buNone/>
            </a:pPr>
            <a:r>
              <a:rPr lang="cs-CZ" dirty="0" smtClean="0"/>
              <a:t> V zimě děti chodí taky</a:t>
            </a:r>
          </a:p>
          <a:p>
            <a:pPr marL="45720" indent="0">
              <a:buNone/>
            </a:pPr>
            <a:r>
              <a:rPr lang="cs-CZ" dirty="0" smtClean="0"/>
              <a:t> stavět bílé sněhuláky.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RZBRHLXH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386" y="3068960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RZBRHLXH\MC900233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20850"/>
            <a:ext cx="1734347" cy="129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9QG18NOM\MC900352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268" y="1172197"/>
            <a:ext cx="102756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OEM\AppData\Local\Microsoft\Windows\Temporary Internet Files\Content.IE5\2FH3CH61\MC9002321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36712" y="4365104"/>
            <a:ext cx="1694507" cy="217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89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965 0.00347 C 0.11337 0.00602 0.12379 0.01666 0.1375 0.01967 C 0.1559 0.02778 0.17552 0.02893 0.19479 0.03102 C 0.24427 0.03634 0.29375 0.03634 0.34358 0.0375 C 0.39028 0.03611 0.43715 0.03588 0.48385 0.03426 C 0.49201 0.03403 0.49896 0.02893 0.50694 0.02778 C 0.52465 0.025 0.53594 0.02407 0.5533 0.02291 C 0.6125 0.01898 0.62205 0.02083 0.70816 0.01967 C 0.72431 0.01782 0.73802 0.01643 0.75451 0.01643 " pathEditMode="relative" ptsTypes="ffffffffA">
                                      <p:cBhvr>
                                        <p:cTn id="6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Zima začíná 21. prosince.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2708920"/>
            <a:ext cx="7745505" cy="3877815"/>
          </a:xfrm>
          <a:prstGeom prst="rect">
            <a:avLst/>
          </a:prstGeo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Zimní měsíce</a:t>
            </a:r>
            <a:r>
              <a:rPr lang="cs-CZ" sz="2400" dirty="0" smtClean="0"/>
              <a:t> </a:t>
            </a:r>
            <a:r>
              <a:rPr lang="cs-CZ" sz="2400" dirty="0" err="1" smtClean="0"/>
              <a:t>měsíce</a:t>
            </a:r>
            <a:r>
              <a:rPr lang="cs-CZ" sz="2400" dirty="0" smtClean="0"/>
              <a:t> jsou: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prosinec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leden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únor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Picture 2" descr="C:\Users\OEM\AppData\Local\Microsoft\Windows\Temporary Internet Files\Content.IE5\H1KETE02\MC900187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98607"/>
            <a:ext cx="1780337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OEM\AppData\Local\Microsoft\Windows\Temporary Internet Files\Content.IE5\H1KETE02\MC900439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430" y="3601946"/>
            <a:ext cx="440506" cy="44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OEM\AppData\Local\Microsoft\Windows\Temporary Internet Files\Content.IE5\H1KETE02\MC900439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430" y="4037417"/>
            <a:ext cx="440506" cy="44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H1KETE02\MC900439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429" y="4477922"/>
            <a:ext cx="440507" cy="44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90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1052736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Jak vypadá zima?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924944"/>
            <a:ext cx="6400800" cy="3474720"/>
          </a:xfrm>
        </p:spPr>
        <p:txBody>
          <a:bodyPr/>
          <a:lstStyle/>
          <a:p>
            <a:pPr marL="45720" indent="0" algn="ctr">
              <a:buNone/>
            </a:pPr>
            <a:r>
              <a:rPr lang="cs-CZ" dirty="0"/>
              <a:t>j</a:t>
            </a:r>
            <a:r>
              <a:rPr lang="cs-CZ" dirty="0" smtClean="0"/>
              <a:t>e chladno a někdy mráz</a:t>
            </a:r>
          </a:p>
          <a:p>
            <a:pPr marL="45720" indent="0" algn="ctr">
              <a:buNone/>
            </a:pPr>
            <a:r>
              <a:rPr lang="cs-CZ" dirty="0" smtClean="0"/>
              <a:t>sníh pokryje krajinu</a:t>
            </a:r>
          </a:p>
          <a:p>
            <a:pPr marL="45720" indent="0" algn="ctr">
              <a:buNone/>
            </a:pPr>
            <a:r>
              <a:rPr lang="cs-CZ" dirty="0"/>
              <a:t>s</a:t>
            </a:r>
            <a:r>
              <a:rPr lang="cs-CZ" dirty="0" smtClean="0"/>
              <a:t>tromy a keře jsou přikryté pod sněhem, jsou tak chráněny před mrazem</a:t>
            </a:r>
          </a:p>
          <a:p>
            <a:pPr marL="45720" indent="0" algn="ctr">
              <a:buNone/>
            </a:pPr>
            <a:r>
              <a:rPr lang="cs-CZ" dirty="0"/>
              <a:t>p</a:t>
            </a:r>
            <a:r>
              <a:rPr lang="cs-CZ" dirty="0" smtClean="0"/>
              <a:t>od sněhem jsou schované rostlinky i drobní živočichové</a:t>
            </a:r>
          </a:p>
          <a:p>
            <a:pPr algn="ctr"/>
            <a:endParaRPr lang="cs-CZ" dirty="0"/>
          </a:p>
        </p:txBody>
      </p:sp>
      <p:pic>
        <p:nvPicPr>
          <p:cNvPr id="1028" name="Picture 4" descr="C:\Users\OEM\AppData\Local\Microsoft\Windows\Temporary Internet Files\Content.IE5\2FH3CH61\MC900090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1574"/>
            <a:ext cx="284353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50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2845" y="69269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Víš, proč se děti těší na zimu?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PG9PTAV0\MC900090463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311" y="836712"/>
            <a:ext cx="1709596" cy="20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9QG18NOM\MC900090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43177"/>
            <a:ext cx="1858239" cy="197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PG9PTAV0\MC9001918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66306"/>
            <a:ext cx="1255674" cy="94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H1KETE02\MC9001917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230" y="3594460"/>
            <a:ext cx="1831738" cy="145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PG9PTAV0\MC9003553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28367"/>
            <a:ext cx="1508760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9QG18NOM\MM90031814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36" y="2601002"/>
            <a:ext cx="1435546" cy="118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S2OJ9WZ5\MC9002290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" y="4667910"/>
            <a:ext cx="2020152" cy="125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OEM\AppData\Local\Microsoft\Windows\Temporary Internet Files\Content.IE5\RZBRHLXH\MC9003464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280" y="5247479"/>
            <a:ext cx="1213900" cy="1123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676" y="4041622"/>
            <a:ext cx="1653666" cy="2411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57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622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Svátky v zimě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9QG18NOM\MC900250883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072" y="1701396"/>
            <a:ext cx="1067616" cy="125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RZBRHLXH\MC9002905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351" y="3390216"/>
            <a:ext cx="1068183" cy="1037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AppData\Local\Microsoft\Windows\Temporary Internet Files\Content.IE5\PG9PTAV0\MC900354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647" y="4581128"/>
            <a:ext cx="1008112" cy="95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ACJE728X\MC9002793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384" y="3460632"/>
            <a:ext cx="1668338" cy="124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OEM\AppData\Local\Microsoft\Windows\Temporary Internet Files\Content.IE5\RZBRHLXH\MC9003618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4" y="6008874"/>
            <a:ext cx="1005159" cy="82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OEM\AppData\Local\Microsoft\Windows\Temporary Internet Files\Content.IE5\9QG18NOM\MC9004334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19" y="1196752"/>
            <a:ext cx="1437006" cy="146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OEM\AppData\Local\Microsoft\Windows\Temporary Internet Files\Content.IE5\H1KETE02\MC9002326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125" y="2304010"/>
            <a:ext cx="91696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7849" y="1930675"/>
            <a:ext cx="4626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prosince chodí Mikuláš, čert a anděl</a:t>
            </a:r>
            <a:endParaRPr lang="cs-CZ" sz="2000" dirty="0"/>
          </a:p>
        </p:txBody>
      </p:sp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66217"/>
            <a:ext cx="1764880" cy="2509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 descr="C:\Users\OEM\AppData\Local\Microsoft\Windows\Temporary Internet Files\Content.IE5\2FH3CH61\MC90043629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417" y="5726191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OEM\AppData\Local\Microsoft\Windows\Temporary Internet Files\Content.IE5\H1KETE02\MM90028373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767" y="6254404"/>
            <a:ext cx="57150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1388" y="3826001"/>
            <a:ext cx="35012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Advent je předvánoční doba.</a:t>
            </a:r>
            <a:endParaRPr lang="cs-CZ" sz="2000" dirty="0"/>
          </a:p>
        </p:txBody>
      </p:sp>
      <p:pic>
        <p:nvPicPr>
          <p:cNvPr id="3089" name="Picture 17" descr="C:\Users\OEM\AppData\Local\Microsoft\Windows\Temporary Internet Files\Content.IE5\2FH3CH61\MC9004354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853" y="3251531"/>
            <a:ext cx="1063301" cy="114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05895" y="5309979"/>
            <a:ext cx="48504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 Prosince je Štědrý den. Zpívají se koledy,</a:t>
            </a:r>
          </a:p>
          <a:p>
            <a:r>
              <a:rPr lang="cs-CZ" dirty="0"/>
              <a:t>r</a:t>
            </a:r>
            <a:r>
              <a:rPr lang="cs-CZ" dirty="0" smtClean="0"/>
              <a:t>ozdávají se dárky. Během Vánoc se schází </a:t>
            </a:r>
          </a:p>
          <a:p>
            <a:r>
              <a:rPr lang="cs-CZ" dirty="0"/>
              <a:t>r</a:t>
            </a:r>
            <a:r>
              <a:rPr lang="cs-CZ" dirty="0" smtClean="0"/>
              <a:t>odina, dodržují se některé tradice.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85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1" y="116632"/>
            <a:ext cx="4466646" cy="309305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356993"/>
            <a:ext cx="4328591" cy="34140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16632"/>
            <a:ext cx="4328591" cy="3120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11" y="3356993"/>
            <a:ext cx="4479289" cy="341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54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98072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852936"/>
            <a:ext cx="6400800" cy="34747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Báseň: Zuzana Pospíšilová,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Veršovaná encyklopedie,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Portál, s.r.o., Praha 2010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Fotografie: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59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132</TotalTime>
  <Words>241</Words>
  <Application>Microsoft Office PowerPoint</Application>
  <PresentationFormat>Předvádění na obrazovce (4:3)</PresentationFormat>
  <Paragraphs>51</Paragraphs>
  <Slides>9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 Zima</vt:lpstr>
      <vt:lpstr>Zima</vt:lpstr>
      <vt:lpstr>Zima začíná 21. prosince.</vt:lpstr>
      <vt:lpstr>Jak vypadá zima?</vt:lpstr>
      <vt:lpstr>Víš, proč se děti těší na zimu?</vt:lpstr>
      <vt:lpstr>Svátky v zimě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OEM</dc:creator>
  <cp:lastModifiedBy>OEM</cp:lastModifiedBy>
  <cp:revision>23</cp:revision>
  <dcterms:created xsi:type="dcterms:W3CDTF">2011-09-06T17:17:33Z</dcterms:created>
  <dcterms:modified xsi:type="dcterms:W3CDTF">2011-11-29T08:24:28Z</dcterms:modified>
</cp:coreProperties>
</file>