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8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05537-C5CD-4486-BC21-A9F05E0A4312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83228-084B-4AC9-A7E3-E7562DAE3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axen,_Iduns_kokbok.jpg" TargetMode="External"/><Relationship Id="rId2" Type="http://schemas.openxmlformats.org/officeDocument/2006/relationships/hyperlink" Target="http://cs.wikipedia.org/wiki/Soubor:Common_car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Grass_carp_fexx.jpg" TargetMode="External"/><Relationship Id="rId4" Type="http://schemas.openxmlformats.org/officeDocument/2006/relationships/hyperlink" Target="http://cs.wikipedia.org/wiki/Soubor:Tinca_tinca_Prague_Vltava_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sox_lucius_Prague_Vltava_1.jpg" TargetMode="External"/><Relationship Id="rId2" Type="http://schemas.openxmlformats.org/officeDocument/2006/relationships/hyperlink" Target="http://commons.wikimedia.org/wiki/File:Silurus_glanis_01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erca_fluviatilis_Prague_Vltava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se učí poznávat jednotlivé druhy všežravých a masožravých ryb, popisují jejich tělo a vývojová stádia. Tělo ryb aktivně doplňují.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Ryby</a:t>
            </a:r>
            <a:br>
              <a:rPr lang="cs-CZ" b="1" dirty="0" smtClean="0"/>
            </a:br>
            <a:r>
              <a:rPr lang="cs-CZ" b="1" dirty="0" smtClean="0"/>
              <a:t>( podpora pro výuku a aktivita)</a:t>
            </a:r>
            <a:endParaRPr lang="cs-CZ" b="1" dirty="0"/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35769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2910" y="571480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VY_32_INOVACE_07_RYBY ( PODPORA PRO VÝUKU A AKTIVITA)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aoblený obdélník 3">
            <a:hlinkClick r:id="rId2" action="ppaction://hlinksldjump" highlightClick="1"/>
          </p:cNvPr>
          <p:cNvSpPr/>
          <p:nvPr/>
        </p:nvSpPr>
        <p:spPr>
          <a:xfrm>
            <a:off x="785786" y="1000108"/>
            <a:ext cx="3214710" cy="135732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Druhy ryb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 highlightClick="1"/>
          </p:cNvPr>
          <p:cNvSpPr/>
          <p:nvPr/>
        </p:nvSpPr>
        <p:spPr>
          <a:xfrm>
            <a:off x="5143504" y="3714752"/>
            <a:ext cx="3214710" cy="135732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Zopakuj si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 highlightClick="1"/>
          </p:cNvPr>
          <p:cNvSpPr/>
          <p:nvPr/>
        </p:nvSpPr>
        <p:spPr>
          <a:xfrm>
            <a:off x="785786" y="3714752"/>
            <a:ext cx="3214710" cy="135732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Vývojová stádia ryb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5" action="ppaction://hlinksldjump" highlightClick="1"/>
          </p:cNvPr>
          <p:cNvSpPr/>
          <p:nvPr/>
        </p:nvSpPr>
        <p:spPr>
          <a:xfrm>
            <a:off x="5143504" y="1000108"/>
            <a:ext cx="3214710" cy="135732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Tělo ryby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Ryby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Všežravé ryby </a:t>
            </a:r>
            <a:r>
              <a:rPr lang="cs-CZ" dirty="0" smtClean="0"/>
              <a:t>– kapr, cejn, lín, </a:t>
            </a:r>
            <a:r>
              <a:rPr lang="cs-CZ" dirty="0" err="1" smtClean="0"/>
              <a:t>amur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1026" name="Picture 2" descr="Soubor:Common car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428868"/>
            <a:ext cx="6791734" cy="29289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00364" y="5572140"/>
            <a:ext cx="314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Kapr obecný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146" name="Picture 2" descr="Soubor:Braxen, Iduns kokbo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642918"/>
            <a:ext cx="7048496" cy="44141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14678" y="5214950"/>
            <a:ext cx="3357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Cejn velký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7170" name="Picture 2" descr="Soubor:Tinca tinca Prague Vltava 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928670"/>
            <a:ext cx="6476992" cy="41190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43240" y="5357826"/>
            <a:ext cx="371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Lín obecný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8194" name="Picture 2" descr="Soubor:Grass carp fex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014153"/>
            <a:ext cx="6357982" cy="391504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488" y="5429264"/>
            <a:ext cx="3214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Amur bílý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Masožravé ryby </a:t>
            </a:r>
            <a:r>
              <a:rPr lang="cs-CZ" dirty="0" smtClean="0"/>
              <a:t>– sumec, štika, okoun …</a:t>
            </a:r>
            <a:endParaRPr lang="cs-CZ" dirty="0"/>
          </a:p>
        </p:txBody>
      </p:sp>
      <p:pic>
        <p:nvPicPr>
          <p:cNvPr id="9218" name="Picture 2" descr="File:Silurus glanis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571612"/>
            <a:ext cx="6262678" cy="35719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28860" y="5500702"/>
            <a:ext cx="3643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Sumec velký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9458" name="Picture 2" descr="Soubor:Esox lucius Prague Vltava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928670"/>
            <a:ext cx="7620000" cy="3581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57422" y="5000636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Štika obecná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482" name="Picture 2" descr="Soubor:Perca fluviatilis Prague Vltava 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642918"/>
            <a:ext cx="6834182" cy="44291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71736" y="5429264"/>
            <a:ext cx="3429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Okoun říční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Šipka doleva 5">
            <a:hlinkClick r:id="rId3" action="ppaction://hlinksldjump" highlightClick="1"/>
          </p:cNvPr>
          <p:cNvSpPr/>
          <p:nvPr/>
        </p:nvSpPr>
        <p:spPr>
          <a:xfrm>
            <a:off x="142844" y="5857892"/>
            <a:ext cx="714380" cy="642918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2" descr="Soubor:Common car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857364"/>
            <a:ext cx="6643734" cy="3500440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16200000" flipV="1">
            <a:off x="3286116" y="1500174"/>
            <a:ext cx="785818" cy="64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000364" y="100010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Hřbetní ploutev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6200000" flipV="1">
            <a:off x="6250793" y="2107397"/>
            <a:ext cx="1428760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072198" y="1000108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Ocasní ploutev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6143636" y="4786322"/>
            <a:ext cx="1428760" cy="64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715140" y="550070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Řitní ploutev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5400000">
            <a:off x="4107653" y="5393545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14744" y="564357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Břišní ploutev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2071670" y="4857760"/>
            <a:ext cx="1071570" cy="64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000100" y="5643578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Prsní ploutev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24" name="Přímá spojovací šipka 23"/>
          <p:cNvCxnSpPr>
            <a:endCxn id="25" idx="0"/>
          </p:cNvCxnSpPr>
          <p:nvPr/>
        </p:nvCxnSpPr>
        <p:spPr>
          <a:xfrm rot="10800000" flipV="1">
            <a:off x="1142976" y="4357694"/>
            <a:ext cx="428628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00034" y="457200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ousky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 rot="16200000" flipV="1">
            <a:off x="1035819" y="2250273"/>
            <a:ext cx="1714512" cy="1214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71472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křele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Šipka doleva 30">
            <a:hlinkClick r:id="rId3" action="ppaction://hlinksldjump" highlightClick="1"/>
          </p:cNvPr>
          <p:cNvSpPr/>
          <p:nvPr/>
        </p:nvSpPr>
        <p:spPr>
          <a:xfrm>
            <a:off x="142844" y="5857892"/>
            <a:ext cx="714380" cy="642918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7"/>
            <a:ext cx="8229600" cy="7858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>
                <a:solidFill>
                  <a:srgbClr val="00B050"/>
                </a:solidFill>
              </a:rPr>
              <a:t>Vývojová stadia ryb </a:t>
            </a:r>
          </a:p>
          <a:p>
            <a:pPr>
              <a:buNone/>
            </a:pPr>
            <a:endParaRPr lang="cs-CZ" sz="18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800" b="1" u="sng" dirty="0">
              <a:solidFill>
                <a:srgbClr val="00B050"/>
              </a:solidFill>
            </a:endParaRPr>
          </a:p>
          <a:p>
            <a:pPr>
              <a:buNone/>
            </a:pPr>
            <a:endParaRPr lang="cs-CZ" sz="1800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800" b="1" u="sng" dirty="0">
              <a:solidFill>
                <a:srgbClr val="00B050"/>
              </a:solidFill>
            </a:endParaRPr>
          </a:p>
        </p:txBody>
      </p:sp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142844" y="5857892"/>
            <a:ext cx="714380" cy="642918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71538" y="1857365"/>
            <a:ext cx="1428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mlíčí (samec) a jikry (samička)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57488" y="3143248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vajíčka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4029022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plůdek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72264" y="5000636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dospělá ryba</a:t>
            </a:r>
            <a:endParaRPr lang="cs-CZ" sz="2000" dirty="0"/>
          </a:p>
        </p:txBody>
      </p:sp>
      <p:cxnSp>
        <p:nvCxnSpPr>
          <p:cNvPr id="24" name="Přímá spojovací šipka 23"/>
          <p:cNvCxnSpPr>
            <a:stCxn id="19" idx="2"/>
            <a:endCxn id="20" idx="1"/>
          </p:cNvCxnSpPr>
          <p:nvPr/>
        </p:nvCxnSpPr>
        <p:spPr>
          <a:xfrm rot="16200000" flipH="1">
            <a:off x="2240454" y="2726268"/>
            <a:ext cx="162499" cy="1071570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20" idx="2"/>
            <a:endCxn id="21" idx="1"/>
          </p:cNvCxnSpPr>
          <p:nvPr/>
        </p:nvCxnSpPr>
        <p:spPr>
          <a:xfrm rot="16200000" flipH="1">
            <a:off x="3639777" y="3225415"/>
            <a:ext cx="685719" cy="1321603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2"/>
            <a:endCxn id="22" idx="1"/>
          </p:cNvCxnSpPr>
          <p:nvPr/>
        </p:nvCxnSpPr>
        <p:spPr>
          <a:xfrm rot="16200000" flipH="1">
            <a:off x="5472105" y="4100531"/>
            <a:ext cx="771559" cy="1428760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2" descr="Soubor:Common car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857364"/>
            <a:ext cx="6643734" cy="3500440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5400000" flipH="1" flipV="1">
            <a:off x="4286248" y="2000240"/>
            <a:ext cx="100013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6535751" y="2178835"/>
            <a:ext cx="1215240" cy="7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143636" y="4857760"/>
            <a:ext cx="928694" cy="5715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H="1">
            <a:off x="4429124" y="5214950"/>
            <a:ext cx="428628" cy="2857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 flipV="1">
            <a:off x="2143108" y="4929198"/>
            <a:ext cx="1071570" cy="64294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928662" y="4286256"/>
            <a:ext cx="714380" cy="14287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V="1">
            <a:off x="857224" y="2285992"/>
            <a:ext cx="2214578" cy="9286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Šipka doleva 18">
            <a:hlinkClick r:id="rId3" action="ppaction://hlinksldjump" highlightClick="1"/>
          </p:cNvPr>
          <p:cNvSpPr/>
          <p:nvPr/>
        </p:nvSpPr>
        <p:spPr>
          <a:xfrm>
            <a:off x="142844" y="5857892"/>
            <a:ext cx="714380" cy="642918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714744" y="928670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357950" y="928670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857224" y="5572140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786182" y="5572140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357950" y="5500702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71472" y="928670"/>
            <a:ext cx="207170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00034" y="4572008"/>
            <a:ext cx="157166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http://cs.wikipedia.org/wiki/Soubor:Common_carp.jpg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http://cs.wikipedia.org/wiki/Soubor:Braxen,_Iduns_kokbok.jpg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http://cs.wikipedia.org/wiki/Soubor:Tinca_tinca_Prague_Vltava_3.jpg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http://cs.wikipedia.org/wiki/Soubor:Grass_carp_fexx.jpg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http://commons.wikimedia.org/wiki/File:Silurus_glanis_01.jpg?uselang=cs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http://cs.wikipedia.org/wiki/Soubor:Esox_lucius_Prague_Vltava_1.jpg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http://cs.wikipedia.org/wiki/Soubor:Perca_fluviatilis_Prague_Vltava_3.jpg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171</Words>
  <Application>Microsoft Office PowerPoint</Application>
  <PresentationFormat>Předvádění na obrazovce (4:3)</PresentationFormat>
  <Paragraphs>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Ryby ( podpora pro výuku a aktivita)</vt:lpstr>
      <vt:lpstr>Snímek 3</vt:lpstr>
      <vt:lpstr>Ryby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13</cp:revision>
  <dcterms:created xsi:type="dcterms:W3CDTF">2011-12-01T16:28:59Z</dcterms:created>
  <dcterms:modified xsi:type="dcterms:W3CDTF">2012-01-03T15:50:48Z</dcterms:modified>
</cp:coreProperties>
</file>