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08" r:id="rId2"/>
  </p:sldMasterIdLst>
  <p:sldIdLst>
    <p:sldId id="262" r:id="rId3"/>
    <p:sldId id="263" r:id="rId4"/>
    <p:sldId id="256" r:id="rId5"/>
    <p:sldId id="257" r:id="rId6"/>
    <p:sldId id="258" r:id="rId7"/>
    <p:sldId id="259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F3C15E-B9EA-4E16-BA0F-77BEE432741B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68CBB044-031F-4B56-BC3F-35FEBAF22982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611AB12-BE32-4C69-B6CF-4310585B295B}" type="presOf" srcId="{27FE2D31-D344-4B63-A89A-A89AB0D9F3E3}" destId="{FE47432B-CA46-450C-8D8F-66C300A95B52}" srcOrd="0" destOrd="0" presId="urn:microsoft.com/office/officeart/2005/8/layout/target3"/>
    <dgm:cxn modelId="{61E1CE6E-DDD1-4494-87B1-35CBB41B866E}" type="presOf" srcId="{914700B9-77B5-440A-A438-DE98B6D4894D}" destId="{E73F1C26-6DCD-4001-88B9-355E01E2BCE7}" srcOrd="0" destOrd="0" presId="urn:microsoft.com/office/officeart/2005/8/layout/target3"/>
    <dgm:cxn modelId="{D1D103B9-079A-4FDF-AA9D-A84C3307A08C}" type="presOf" srcId="{100B6B2E-82E6-4C11-B19B-F2DB3A0EA64F}" destId="{DBA8199F-D892-4A8E-A352-2B7844050E09}" srcOrd="1" destOrd="0" presId="urn:microsoft.com/office/officeart/2005/8/layout/target3"/>
    <dgm:cxn modelId="{D03A6F26-8850-4873-9DFB-7795B155A18F}" type="presOf" srcId="{130831A4-0540-4EC5-8F5A-93030E89D2D9}" destId="{8E23E229-92FC-49D1-B5FE-0303176B8A4E}" srcOrd="1" destOrd="0" presId="urn:microsoft.com/office/officeart/2005/8/layout/target3"/>
    <dgm:cxn modelId="{E6456CD8-2561-4DC8-A09B-80CE72E6ADD7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ECD0676-4414-45CC-9CF6-4CC137D62C30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D50EE9C7-96D0-4A72-92FE-5F32910C7155}" type="presOf" srcId="{130831A4-0540-4EC5-8F5A-93030E89D2D9}" destId="{F69CC921-512E-49F4-824C-A648EC5F27A5}" srcOrd="0" destOrd="0" presId="urn:microsoft.com/office/officeart/2005/8/layout/target3"/>
    <dgm:cxn modelId="{4F9A6818-81F8-4E4E-984F-A095308DE1BF}" type="presParOf" srcId="{FE47432B-CA46-450C-8D8F-66C300A95B52}" destId="{B522209E-30D0-49D6-A340-2D383A11C668}" srcOrd="0" destOrd="0" presId="urn:microsoft.com/office/officeart/2005/8/layout/target3"/>
    <dgm:cxn modelId="{CC798416-24CE-4B14-B199-9F7FEC318AD3}" type="presParOf" srcId="{FE47432B-CA46-450C-8D8F-66C300A95B52}" destId="{ED5A8377-51D5-4DC5-B0E7-680166966720}" srcOrd="1" destOrd="0" presId="urn:microsoft.com/office/officeart/2005/8/layout/target3"/>
    <dgm:cxn modelId="{3FDBE228-DB2C-4AFD-BD85-E0F8DC691935}" type="presParOf" srcId="{FE47432B-CA46-450C-8D8F-66C300A95B52}" destId="{F69CC921-512E-49F4-824C-A648EC5F27A5}" srcOrd="2" destOrd="0" presId="urn:microsoft.com/office/officeart/2005/8/layout/target3"/>
    <dgm:cxn modelId="{7F4804A7-129F-4725-8DE5-982096A04FC7}" type="presParOf" srcId="{FE47432B-CA46-450C-8D8F-66C300A95B52}" destId="{61C9CE18-EDA6-4EDF-BA1C-09779D38FBBF}" srcOrd="3" destOrd="0" presId="urn:microsoft.com/office/officeart/2005/8/layout/target3"/>
    <dgm:cxn modelId="{D7C5DC62-CB26-476E-95EC-217085A69632}" type="presParOf" srcId="{FE47432B-CA46-450C-8D8F-66C300A95B52}" destId="{D60DEAAB-7AFE-435A-ACF6-18851E4B0426}" srcOrd="4" destOrd="0" presId="urn:microsoft.com/office/officeart/2005/8/layout/target3"/>
    <dgm:cxn modelId="{D8F03E0D-3745-49F8-9982-003079DADCB3}" type="presParOf" srcId="{FE47432B-CA46-450C-8D8F-66C300A95B52}" destId="{F7B3C0B7-F0F7-4F49-B02C-3630F8C5FAE5}" srcOrd="5" destOrd="0" presId="urn:microsoft.com/office/officeart/2005/8/layout/target3"/>
    <dgm:cxn modelId="{773C7E67-A008-4962-BE61-F2304F04D15B}" type="presParOf" srcId="{FE47432B-CA46-450C-8D8F-66C300A95B52}" destId="{C9DA9446-E2D3-4F6A-8960-3CADFBF870B8}" srcOrd="6" destOrd="0" presId="urn:microsoft.com/office/officeart/2005/8/layout/target3"/>
    <dgm:cxn modelId="{0F96CDF3-1EAB-4A71-8270-C95D18991580}" type="presParOf" srcId="{FE47432B-CA46-450C-8D8F-66C300A95B52}" destId="{9726EC6F-D322-4CD3-B489-1BE3DF7CE70B}" srcOrd="7" destOrd="0" presId="urn:microsoft.com/office/officeart/2005/8/layout/target3"/>
    <dgm:cxn modelId="{9504819E-1EB4-4A86-BB7A-FC19693058DC}" type="presParOf" srcId="{FE47432B-CA46-450C-8D8F-66C300A95B52}" destId="{645AA564-2E9E-4954-AD87-AE01782CEC59}" srcOrd="8" destOrd="0" presId="urn:microsoft.com/office/officeart/2005/8/layout/target3"/>
    <dgm:cxn modelId="{A736F8C8-8551-4B25-996A-4D35E701F112}" type="presParOf" srcId="{FE47432B-CA46-450C-8D8F-66C300A95B52}" destId="{8538CAC4-6A86-42B8-B5AF-2FF155DB9D02}" srcOrd="9" destOrd="0" presId="urn:microsoft.com/office/officeart/2005/8/layout/target3"/>
    <dgm:cxn modelId="{0D85637F-2DDC-4007-A70A-2A7D595E33A7}" type="presParOf" srcId="{FE47432B-CA46-450C-8D8F-66C300A95B52}" destId="{26FD6024-A07F-46D0-8BC0-B5E595C5673D}" srcOrd="10" destOrd="0" presId="urn:microsoft.com/office/officeart/2005/8/layout/target3"/>
    <dgm:cxn modelId="{9294F0FD-C417-46FA-91D2-4F1DFA52333F}" type="presParOf" srcId="{FE47432B-CA46-450C-8D8F-66C300A95B52}" destId="{E73F1C26-6DCD-4001-88B9-355E01E2BCE7}" srcOrd="11" destOrd="0" presId="urn:microsoft.com/office/officeart/2005/8/layout/target3"/>
    <dgm:cxn modelId="{9ADC016F-59CD-4215-B4EC-D1A4222E9CC0}" type="presParOf" srcId="{FE47432B-CA46-450C-8D8F-66C300A95B52}" destId="{8E23E229-92FC-49D1-B5FE-0303176B8A4E}" srcOrd="12" destOrd="0" presId="urn:microsoft.com/office/officeart/2005/8/layout/target3"/>
    <dgm:cxn modelId="{FAA8C0EB-0563-4663-90AE-6EA28BE65E6A}" type="presParOf" srcId="{FE47432B-CA46-450C-8D8F-66C300A95B52}" destId="{8467D0EB-87A2-4285-8ACA-0398EFBF29BC}" srcOrd="13" destOrd="0" presId="urn:microsoft.com/office/officeart/2005/8/layout/target3"/>
    <dgm:cxn modelId="{D011FACD-6FED-4FB5-8C1B-78F39E098D67}" type="presParOf" srcId="{FE47432B-CA46-450C-8D8F-66C300A95B52}" destId="{DBA8199F-D892-4A8E-A352-2B7844050E09}" srcOrd="14" destOrd="0" presId="urn:microsoft.com/office/officeart/2005/8/layout/target3"/>
    <dgm:cxn modelId="{73962018-D970-43E8-B06B-4BE3A33C1575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006F3-047C-4F34-B1CE-582A5FDA70D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E4CAED3-3585-48CF-AA8B-86B63C8065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006F3-047C-4F34-B1CE-582A5FDA70D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E4CAED3-3585-48CF-AA8B-86B63C8065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006F3-047C-4F34-B1CE-582A5FDA70D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AED3-3585-48CF-AA8B-86B63C8065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006F3-047C-4F34-B1CE-582A5FDA70D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AED3-3585-48CF-AA8B-86B63C8065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006F3-047C-4F34-B1CE-582A5FDA70D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E4CAED3-3585-48CF-AA8B-86B63C8065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006F3-047C-4F34-B1CE-582A5FDA70D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AED3-3585-48CF-AA8B-86B63C8065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006F3-047C-4F34-B1CE-582A5FDA70D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AED3-3585-48CF-AA8B-86B63C8065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006F3-047C-4F34-B1CE-582A5FDA70D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AED3-3585-48CF-AA8B-86B63C8065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006F3-047C-4F34-B1CE-582A5FDA70D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AED3-3585-48CF-AA8B-86B63C8065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006F3-047C-4F34-B1CE-582A5FDA70D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AED3-3585-48CF-AA8B-86B63C8065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006F3-047C-4F34-B1CE-582A5FDA70D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CAED3-3585-48CF-AA8B-86B63C8065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Přímá spojovací čára 25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7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8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11BE-F254-41B3-B59C-878253F1ECA1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1CEAEBB-6D7C-458F-BE72-59D75751B550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91078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C491F-4AA4-4BCC-8B8F-8A2C50B90FF3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FFBBA2-4830-4DA2-8A4F-7E006720F0B3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8869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8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3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0DE11-91E1-4BAC-A547-253EA5F080E0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B0C6F99-5835-4FE2-B6DA-74D46B949E3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7103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56AAB7-057A-4C85-82CD-E797CCE9E62B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A618-9DAE-41EF-826C-60603EF5E6FE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98967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24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Přímá spojovací čára 27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6" name="Elipsa 29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66D61-FF67-4640-B558-5F33F69C719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DBF76CAB-C0E3-49DA-8E9F-7A997F77335D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56172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F8FC0-315D-4D3E-9325-03BB6822D6E7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B206A-BFEE-4252-AC5C-B747B2B92BE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49524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41CBA-9EF4-4CD1-B9D8-95C00978EA9B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357D64C-4B04-4C3E-9FE5-0A68523FF1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608263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7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0C21168-C169-4D94-B170-CC107825DAE4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003C2-447D-4F6E-96D0-EC512B3AD04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43994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F67CF-3059-465E-964E-4A844662BC62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7BE68-7E0A-40C0-BE72-5C35ADB74B9A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583752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2A523-F0AE-48E0-B829-2CED854871EC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C994-7287-41DC-830C-57FB22788145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9667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26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Elipsa 27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Elipsa 28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F5D3C0-46B6-4402-B270-9A24235316FF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9008C-A4D4-41CA-A222-335D46C81F8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38819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83006F3-047C-4F34-B1CE-582A5FDA70D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4CAED3-3585-48CF-AA8B-86B63C8065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0B81DF5-0183-48DB-8F3C-1E43BA23D31E}" type="datetimeFigureOut">
              <a:rPr 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7/4/2013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D74392-E8D2-4BE4-9C30-E3316EE37BEE}" type="slidenum">
              <a:rPr lang="en-GB">
                <a:solidFill>
                  <a:srgbClr val="A04DA3">
                    <a:shade val="75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4265035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8C438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A04DA3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C4652D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B5D3D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wmf"/><Relationship Id="rId18" Type="http://schemas.openxmlformats.org/officeDocument/2006/relationships/image" Target="../media/image22.png"/><Relationship Id="rId26" Type="http://schemas.openxmlformats.org/officeDocument/2006/relationships/image" Target="../media/image30.wmf"/><Relationship Id="rId3" Type="http://schemas.openxmlformats.org/officeDocument/2006/relationships/image" Target="../media/image7.png"/><Relationship Id="rId21" Type="http://schemas.openxmlformats.org/officeDocument/2006/relationships/image" Target="../media/image25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17" Type="http://schemas.openxmlformats.org/officeDocument/2006/relationships/image" Target="../media/image21.png"/><Relationship Id="rId25" Type="http://schemas.openxmlformats.org/officeDocument/2006/relationships/image" Target="../media/image29.png"/><Relationship Id="rId2" Type="http://schemas.openxmlformats.org/officeDocument/2006/relationships/image" Target="../media/image6.png"/><Relationship Id="rId16" Type="http://schemas.openxmlformats.org/officeDocument/2006/relationships/image" Target="../media/image20.png"/><Relationship Id="rId20" Type="http://schemas.openxmlformats.org/officeDocument/2006/relationships/image" Target="../media/image24.wmf"/><Relationship Id="rId29" Type="http://schemas.openxmlformats.org/officeDocument/2006/relationships/image" Target="../media/image3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24" Type="http://schemas.openxmlformats.org/officeDocument/2006/relationships/image" Target="../media/image28.png"/><Relationship Id="rId5" Type="http://schemas.openxmlformats.org/officeDocument/2006/relationships/image" Target="../media/image9.wmf"/><Relationship Id="rId15" Type="http://schemas.openxmlformats.org/officeDocument/2006/relationships/image" Target="../media/image19.wmf"/><Relationship Id="rId23" Type="http://schemas.openxmlformats.org/officeDocument/2006/relationships/image" Target="../media/image27.png"/><Relationship Id="rId28" Type="http://schemas.openxmlformats.org/officeDocument/2006/relationships/image" Target="../media/image32.wmf"/><Relationship Id="rId10" Type="http://schemas.openxmlformats.org/officeDocument/2006/relationships/image" Target="../media/image14.wmf"/><Relationship Id="rId19" Type="http://schemas.openxmlformats.org/officeDocument/2006/relationships/image" Target="../media/image23.wmf"/><Relationship Id="rId31" Type="http://schemas.openxmlformats.org/officeDocument/2006/relationships/image" Target="../media/image35.wmf"/><Relationship Id="rId4" Type="http://schemas.openxmlformats.org/officeDocument/2006/relationships/image" Target="../media/image8.wmf"/><Relationship Id="rId9" Type="http://schemas.openxmlformats.org/officeDocument/2006/relationships/image" Target="../media/image13.wmf"/><Relationship Id="rId14" Type="http://schemas.openxmlformats.org/officeDocument/2006/relationships/image" Target="../media/image18.png"/><Relationship Id="rId22" Type="http://schemas.openxmlformats.org/officeDocument/2006/relationships/image" Target="../media/image26.wmf"/><Relationship Id="rId27" Type="http://schemas.openxmlformats.org/officeDocument/2006/relationships/image" Target="../media/image31.png"/><Relationship Id="rId30" Type="http://schemas.openxmlformats.org/officeDocument/2006/relationships/image" Target="../media/image3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wmf"/><Relationship Id="rId3" Type="http://schemas.openxmlformats.org/officeDocument/2006/relationships/image" Target="../media/image37.wmf"/><Relationship Id="rId7" Type="http://schemas.openxmlformats.org/officeDocument/2006/relationships/image" Target="../media/image41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wmf"/><Relationship Id="rId5" Type="http://schemas.openxmlformats.org/officeDocument/2006/relationships/image" Target="../media/image39.wmf"/><Relationship Id="rId4" Type="http://schemas.openxmlformats.org/officeDocument/2006/relationships/image" Target="../media/image38.wmf"/><Relationship Id="rId9" Type="http://schemas.openxmlformats.org/officeDocument/2006/relationships/image" Target="../media/image4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13" Type="http://schemas.openxmlformats.org/officeDocument/2006/relationships/image" Target="../media/image55.wmf"/><Relationship Id="rId3" Type="http://schemas.openxmlformats.org/officeDocument/2006/relationships/image" Target="../media/image45.wmf"/><Relationship Id="rId7" Type="http://schemas.openxmlformats.org/officeDocument/2006/relationships/image" Target="../media/image49.wmf"/><Relationship Id="rId12" Type="http://schemas.openxmlformats.org/officeDocument/2006/relationships/image" Target="../media/image54.wmf"/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53.wmf"/><Relationship Id="rId5" Type="http://schemas.openxmlformats.org/officeDocument/2006/relationships/image" Target="../media/image47.wmf"/><Relationship Id="rId10" Type="http://schemas.openxmlformats.org/officeDocument/2006/relationships/image" Target="../media/image52.png"/><Relationship Id="rId4" Type="http://schemas.openxmlformats.org/officeDocument/2006/relationships/image" Target="../media/image46.wmf"/><Relationship Id="rId9" Type="http://schemas.openxmlformats.org/officeDocument/2006/relationships/image" Target="../media/image51.wmf"/><Relationship Id="rId14" Type="http://schemas.openxmlformats.org/officeDocument/2006/relationships/image" Target="../media/image5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20678696"/>
              </p:ext>
            </p:extLst>
          </p:nvPr>
        </p:nvGraphicFramePr>
        <p:xfrm>
          <a:off x="1692275" y="2852738"/>
          <a:ext cx="7056438" cy="243681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183"/>
                <a:gridCol w="4116255"/>
              </a:tblGrid>
              <a:tr h="335277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VY_32_INOVACE_08_S17-Aj-4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7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</a:t>
                      </a:r>
                      <a:r>
                        <a:rPr lang="cs-CZ" sz="1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pro 4.ročník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81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GAME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Look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at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… </a:t>
                      </a:r>
                    </a:p>
                    <a:p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          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Question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Where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is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…?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828772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3573463"/>
          <a:ext cx="8280400" cy="25606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160"/>
                <a:gridCol w="4968240"/>
              </a:tblGrid>
              <a:tr h="36008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41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4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72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96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97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8836819"/>
              </p:ext>
            </p:extLst>
          </p:nvPr>
        </p:nvGraphicFramePr>
        <p:xfrm>
          <a:off x="539750" y="1196975"/>
          <a:ext cx="8280400" cy="2232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400"/>
              </a:tblGrid>
              <a:tr h="936010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procvičování otázky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Where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is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…? A k orientaci v tabulce. Žáci umí probraná slovíčka.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01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formou hry procvičují tvorbu otázek, podle obrázků procvičují slovní zásobu a doplňují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chybějící písmena.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363252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….</a:t>
            </a:r>
            <a:br>
              <a:rPr lang="cs-CZ" dirty="0" smtClean="0"/>
            </a:b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     HRA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000" dirty="0" smtClean="0">
                <a:solidFill>
                  <a:srgbClr val="002060"/>
                </a:solidFill>
              </a:rPr>
              <a:t>AJ 4</a:t>
            </a:r>
            <a:endParaRPr lang="cs-CZ" sz="6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376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03356220"/>
              </p:ext>
            </p:extLst>
          </p:nvPr>
        </p:nvGraphicFramePr>
        <p:xfrm>
          <a:off x="1187624" y="836712"/>
          <a:ext cx="7560000" cy="540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260000"/>
                <a:gridCol w="1260000"/>
                <a:gridCol w="1260000"/>
                <a:gridCol w="1260000"/>
                <a:gridCol w="1260000"/>
                <a:gridCol w="1260000"/>
              </a:tblGrid>
              <a:tr h="108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108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108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108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108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ucitel\AppData\Local\Microsoft\Windows\Temporary Internet Files\Content.IE5\VZP0BT97\MC90044173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96952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CYF5H3OS\MC90043709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948947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VZP0BT97\MC90002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16409"/>
            <a:ext cx="572874" cy="67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5600F3RX\MC9004238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106254"/>
            <a:ext cx="779909" cy="720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N64UZH0E\MC9000304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293096"/>
            <a:ext cx="558481" cy="918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VZP0BT97\MC9003378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0364" y="5373216"/>
            <a:ext cx="688213" cy="63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5600F3RX\MC900441726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93594">
            <a:off x="6372200" y="4184409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itel\AppData\Local\Microsoft\Windows\Temporary Internet Files\Content.IE5\LPQ1M85W\MC9003965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8389" y="895173"/>
            <a:ext cx="837590" cy="90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LPQ1M85W\MC90008963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8231" y="5230490"/>
            <a:ext cx="596057" cy="880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CYF5H3OS\MC90043543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0652" y="2014537"/>
            <a:ext cx="7143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citel\AppData\Local\Microsoft\Windows\Temporary Internet Files\Content.IE5\KQEBGS19\MC90011332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1435" y="2022582"/>
            <a:ext cx="676227" cy="64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citel\AppData\Local\Microsoft\Windows\Temporary Internet Files\Content.IE5\BTID19EF\MC90023538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116409"/>
            <a:ext cx="985706" cy="55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citel\AppData\Local\Microsoft\Windows\Temporary Internet Files\Content.IE5\VZP0BT97\MC900441708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1557" y="985177"/>
            <a:ext cx="727989" cy="72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citel\AppData\Local\Microsoft\Windows\Temporary Internet Files\Content.IE5\5600F3RX\MC90035857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747" y="5339444"/>
            <a:ext cx="696899" cy="690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ucitel\AppData\Local\Microsoft\Windows\Temporary Internet Files\Content.IE5\LPQ1M85W\MC900441720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5323" y="4293096"/>
            <a:ext cx="727989" cy="72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citel\AppData\Local\Microsoft\Windows\Temporary Internet Files\Content.IE5\CYF5H3OS\MC900436910[1]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0261" y="5369380"/>
            <a:ext cx="632434" cy="632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ucitel\AppData\Local\Microsoft\Windows\Temporary Internet Files\Content.IE5\KQEBGS19\MC900441782[1]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9262" y="2035968"/>
            <a:ext cx="900112" cy="90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ucitel\AppData\Local\Microsoft\Windows\Temporary Internet Files\Content.IE5\74CGMLSI\MC900215377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1378" y="1071670"/>
            <a:ext cx="1035879" cy="73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ucitel\AppData\Local\Microsoft\Windows\Temporary Internet Files\Content.IE5\74CGMLSI\MC900358665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79836" y="2054193"/>
            <a:ext cx="829810" cy="68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citel\AppData\Local\Microsoft\Windows\Temporary Internet Files\Content.IE5\BTID19EF\MC900112422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037748"/>
            <a:ext cx="1071921" cy="717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ucitel\AppData\Local\Microsoft\Windows\Temporary Internet Files\Content.IE5\VZP0BT97\MC900088892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0514" y="3154368"/>
            <a:ext cx="967911" cy="718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ucitel\AppData\Local\Microsoft\Windows\Temporary Internet Files\Content.IE5\5600F3RX\MC900441779[1].png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1349" y="4034220"/>
            <a:ext cx="1146784" cy="114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ucitel\AppData\Local\Microsoft\Windows\Temporary Internet Files\Content.IE5\LPQ1M85W\MC900441776[1].png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8435" y="2087301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ucitel\AppData\Local\Microsoft\Windows\Temporary Internet Files\Content.IE5\KQEBGS19\MC900441718[1].png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0940" y="4217750"/>
            <a:ext cx="878680" cy="87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 descr="C:\Users\ucitel\AppData\Local\Microsoft\Windows\Temporary Internet Files\Content.IE5\KQEBGS19\MC900232197[1].wmf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8435" y="5547887"/>
            <a:ext cx="1021247" cy="56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C:\Users\ucitel\AppData\Local\Microsoft\Windows\Temporary Internet Files\Content.IE5\BTID19EF\MC900441468[1].png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8515" y="4222558"/>
            <a:ext cx="844179" cy="844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ucitel\AppData\Local\Microsoft\Windows\Temporary Internet Files\Content.IE5\N64UZH0E\MC900304817[1].wmf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0892" y="3135517"/>
            <a:ext cx="922630" cy="84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4" descr="C:\Users\ucitel\AppData\Local\Microsoft\Windows\Temporary Internet Files\Content.IE5\5600F3RX\MC900305221[1].wmf"/>
          <p:cNvPicPr>
            <a:picLocks noChangeAspect="1" noChangeArrowheads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4018" y="3154368"/>
            <a:ext cx="963339" cy="763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9" name="Picture 35" descr="C:\Users\ucitel\AppData\Local\Microsoft\Windows\Temporary Internet Files\Content.IE5\BTID19EF\MC900287213[1].wmf"/>
          <p:cNvPicPr>
            <a:picLocks noChangeAspect="1" noChangeArrowheads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7674" y="5443092"/>
            <a:ext cx="899583" cy="496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C:\Users\ucitel\AppData\Local\Microsoft\Windows\Temporary Internet Files\Content.IE5\5600F3RX\MC900237271[1].wmf"/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3663" y="3135517"/>
            <a:ext cx="808530" cy="759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64340" y="985177"/>
            <a:ext cx="455574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</a:t>
            </a:r>
          </a:p>
          <a:p>
            <a:endParaRPr lang="cs-CZ" sz="3600" b="1" dirty="0"/>
          </a:p>
          <a:p>
            <a:r>
              <a:rPr lang="cs-CZ" sz="3600" b="1" dirty="0" smtClean="0"/>
              <a:t>2</a:t>
            </a:r>
          </a:p>
          <a:p>
            <a:endParaRPr lang="cs-CZ" sz="3600" b="1" dirty="0"/>
          </a:p>
          <a:p>
            <a:r>
              <a:rPr lang="cs-CZ" sz="3600" b="1" dirty="0" smtClean="0"/>
              <a:t>3</a:t>
            </a:r>
          </a:p>
          <a:p>
            <a:endParaRPr lang="cs-CZ" sz="3600" b="1" dirty="0"/>
          </a:p>
          <a:p>
            <a:r>
              <a:rPr lang="cs-CZ" sz="3600" b="1" dirty="0" smtClean="0"/>
              <a:t>4</a:t>
            </a:r>
          </a:p>
          <a:p>
            <a:endParaRPr lang="cs-CZ" sz="3600" b="1" dirty="0"/>
          </a:p>
          <a:p>
            <a:r>
              <a:rPr lang="cs-CZ" sz="3600" b="1" dirty="0" smtClean="0"/>
              <a:t>5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37230" y="248842"/>
            <a:ext cx="68419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         B         C        D         E         F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309320"/>
            <a:ext cx="45109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LOOK AT  4D.  </a:t>
            </a:r>
            <a:r>
              <a:rPr lang="cs-CZ" sz="2800" b="1" dirty="0" err="1" smtClean="0"/>
              <a:t>What´s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this</a:t>
            </a:r>
            <a:r>
              <a:rPr lang="cs-CZ" sz="2800" b="1" dirty="0" smtClean="0"/>
              <a:t>?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65392" y="6309320"/>
            <a:ext cx="2505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Where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cap?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15827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04664"/>
            <a:ext cx="21947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effectLst/>
                <a:latin typeface="arial"/>
              </a:rPr>
              <a:t>Write</a:t>
            </a:r>
            <a:r>
              <a:rPr lang="cs-CZ" sz="2800" dirty="0" smtClean="0">
                <a:effectLst/>
                <a:latin typeface="arial"/>
              </a:rPr>
              <a:t> </a:t>
            </a:r>
            <a:r>
              <a:rPr lang="cs-CZ" sz="2800" dirty="0" err="1" smtClean="0">
                <a:effectLst/>
                <a:latin typeface="arial"/>
              </a:rPr>
              <a:t>letters</a:t>
            </a:r>
            <a:r>
              <a:rPr lang="cs-CZ" sz="2800" dirty="0" smtClean="0">
                <a:effectLst/>
                <a:latin typeface="arial"/>
              </a:rPr>
              <a:t>.</a:t>
            </a:r>
            <a:endParaRPr lang="cs-CZ" sz="2800" dirty="0">
              <a:effectLst/>
              <a:latin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59832" y="158442"/>
            <a:ext cx="31053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</a:rPr>
              <a:t>My </a:t>
            </a:r>
            <a:r>
              <a:rPr lang="cs-CZ" sz="6000" dirty="0" err="1" smtClean="0">
                <a:solidFill>
                  <a:schemeClr val="accent2">
                    <a:lumMod val="50000"/>
                  </a:schemeClr>
                </a:solidFill>
              </a:rPr>
              <a:t>outfit</a:t>
            </a:r>
            <a:endParaRPr lang="cs-CZ" sz="60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LPQ1M85W\MC900113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390076"/>
            <a:ext cx="861697" cy="158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VZP0BT97\MC9003601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30155"/>
            <a:ext cx="1641348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LPQ1M85W\MC9003601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77072"/>
            <a:ext cx="1787652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CYF5H3OS\MC9002417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66099"/>
            <a:ext cx="165049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BTID19EF\MC900113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033262"/>
            <a:ext cx="919251" cy="1877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KQEBGS19\MC9003601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77987"/>
            <a:ext cx="180228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citel\AppData\Local\Microsoft\Windows\Temporary Internet Files\Content.IE5\CYF5H3OS\MC9003607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7361" y="3861048"/>
            <a:ext cx="1109167" cy="17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citel\AppData\Local\Microsoft\Windows\Temporary Internet Files\Content.IE5\LPQ1M85W\MC90023293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837" y="1390076"/>
            <a:ext cx="2043065" cy="16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7306" y="3137009"/>
            <a:ext cx="8619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_</a:t>
            </a:r>
            <a:r>
              <a:rPr lang="cs-CZ" sz="3200" b="1" dirty="0" err="1" smtClean="0"/>
              <a:t>ac_et</a:t>
            </a:r>
            <a:r>
              <a:rPr lang="cs-CZ" sz="3200" b="1" dirty="0" smtClean="0"/>
              <a:t>            </a:t>
            </a:r>
            <a:r>
              <a:rPr lang="cs-CZ" sz="3200" b="1" dirty="0" err="1" smtClean="0"/>
              <a:t>d_es</a:t>
            </a:r>
            <a:r>
              <a:rPr lang="cs-CZ" sz="3200" b="1" dirty="0" smtClean="0"/>
              <a:t>_           s_ _ks          t_ _</a:t>
            </a:r>
            <a:r>
              <a:rPr lang="cs-CZ" sz="3200" b="1" dirty="0" err="1" smtClean="0"/>
              <a:t>us</a:t>
            </a:r>
            <a:r>
              <a:rPr lang="cs-CZ" sz="3200" b="1" dirty="0" smtClean="0"/>
              <a:t>_ _s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9837" y="6021288"/>
            <a:ext cx="84213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_</a:t>
            </a:r>
            <a:r>
              <a:rPr lang="cs-CZ" sz="3200" b="1" dirty="0" err="1" smtClean="0"/>
              <a:t>we_te</a:t>
            </a:r>
            <a:r>
              <a:rPr lang="cs-CZ" sz="3200" b="1" dirty="0" smtClean="0"/>
              <a:t>_            </a:t>
            </a:r>
            <a:r>
              <a:rPr lang="cs-CZ" sz="3200" b="1" dirty="0" err="1" smtClean="0"/>
              <a:t>s_oe</a:t>
            </a:r>
            <a:r>
              <a:rPr lang="cs-CZ" sz="3200" b="1" dirty="0" smtClean="0"/>
              <a:t>_            s_ _</a:t>
            </a:r>
            <a:r>
              <a:rPr lang="cs-CZ" sz="3200" b="1" dirty="0" err="1" smtClean="0"/>
              <a:t>it</a:t>
            </a:r>
            <a:r>
              <a:rPr lang="cs-CZ" sz="3200" b="1" dirty="0" smtClean="0"/>
              <a:t>            _</a:t>
            </a:r>
            <a:r>
              <a:rPr lang="cs-CZ" sz="3200" b="1" dirty="0" err="1" smtClean="0"/>
              <a:t>k_r</a:t>
            </a:r>
            <a:r>
              <a:rPr lang="cs-CZ" sz="3200" b="1" dirty="0" smtClean="0"/>
              <a:t>_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696033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7" y="1556792"/>
            <a:ext cx="29033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I </a:t>
            </a:r>
            <a:r>
              <a:rPr lang="cs-CZ" sz="4000" dirty="0" err="1" smtClean="0">
                <a:solidFill>
                  <a:srgbClr val="C00000"/>
                </a:solidFill>
              </a:rPr>
              <a:t>have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</a:rPr>
              <a:t>got</a:t>
            </a:r>
            <a:r>
              <a:rPr lang="cs-CZ" sz="4000" dirty="0" smtClean="0">
                <a:solidFill>
                  <a:srgbClr val="C00000"/>
                </a:solidFill>
              </a:rPr>
              <a:t> ….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5295" y="3573016"/>
            <a:ext cx="18758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I </a:t>
            </a:r>
            <a:r>
              <a:rPr lang="cs-CZ" sz="4000" dirty="0" err="1" smtClean="0">
                <a:solidFill>
                  <a:srgbClr val="002060"/>
                </a:solidFill>
              </a:rPr>
              <a:t>need</a:t>
            </a:r>
            <a:r>
              <a:rPr lang="cs-CZ" sz="4000" dirty="0" smtClean="0">
                <a:solidFill>
                  <a:srgbClr val="002060"/>
                </a:solidFill>
              </a:rPr>
              <a:t>…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4219" y="188640"/>
            <a:ext cx="562525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u="sng" dirty="0" err="1" smtClean="0">
                <a:solidFill>
                  <a:schemeClr val="tx2">
                    <a:lumMod val="75000"/>
                  </a:schemeClr>
                </a:solidFill>
              </a:rPr>
              <a:t>I´m</a:t>
            </a:r>
            <a:r>
              <a:rPr lang="cs-CZ" sz="4000" b="1" u="sng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b="1" u="sng" dirty="0" err="1" smtClean="0">
                <a:solidFill>
                  <a:schemeClr val="tx2">
                    <a:lumMod val="75000"/>
                  </a:schemeClr>
                </a:solidFill>
              </a:rPr>
              <a:t>hungry</a:t>
            </a:r>
            <a:r>
              <a:rPr lang="cs-CZ" sz="4000" b="1" u="sng" dirty="0" smtClean="0">
                <a:solidFill>
                  <a:schemeClr val="tx2">
                    <a:lumMod val="75000"/>
                  </a:schemeClr>
                </a:solidFill>
              </a:rPr>
              <a:t>  … mám hlad</a:t>
            </a:r>
            <a:endParaRPr lang="cs-CZ" sz="4000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ucitel\AppData\Local\Microsoft\Windows\Temporary Internet Files\Content.IE5\LPQ1M85W\MC9002515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6813" y="1348752"/>
            <a:ext cx="1152162" cy="1276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5600F3RX\MC9002393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9477" y="980143"/>
            <a:ext cx="1763878" cy="106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VZP0BT97\MC9003610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360" y="4725144"/>
            <a:ext cx="1827886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citel\AppData\Local\Microsoft\Windows\Temporary Internet Files\Content.IE5\5600F3RX\MC9000583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8975" y="2757706"/>
            <a:ext cx="1285461" cy="1209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citel\AppData\Local\Microsoft\Windows\Temporary Internet Files\Content.IE5\74CGMLSI\MC900441777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264678"/>
            <a:ext cx="1337130" cy="1337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citel\AppData\Local\Microsoft\Windows\Temporary Internet Files\Content.IE5\N64UZH0E\MC9002395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3049" y="3040612"/>
            <a:ext cx="1022299" cy="1775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5600F3RX\MC9001128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0231" y="3979417"/>
            <a:ext cx="1688410" cy="121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121814" y="4280902"/>
            <a:ext cx="9444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/>
              <a:t>onion</a:t>
            </a:r>
            <a:endParaRPr lang="cs-CZ" sz="2400" b="1" dirty="0"/>
          </a:p>
        </p:txBody>
      </p:sp>
      <p:pic>
        <p:nvPicPr>
          <p:cNvPr id="1028" name="Picture 4" descr="C:\Users\ucitel\AppData\Local\Microsoft\Windows\Temporary Internet Files\Content.IE5\5600F3RX\MC9004301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7712" y="5148972"/>
            <a:ext cx="1374826" cy="108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BTID19EF\MC90044178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2538" y="5131296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CYF5H3OS\MC90041267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3745" y="1280672"/>
            <a:ext cx="1974858" cy="157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298928" y="962466"/>
            <a:ext cx="7893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>
                <a:solidFill>
                  <a:schemeClr val="bg1"/>
                </a:solidFill>
              </a:rPr>
              <a:t>cake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31" name="Picture 7" descr="C:\Users\ucitel\AppData\Local\Microsoft\Windows\Temporary Internet Files\Content.IE5\BTID19EF\MC90021551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9947" y="4885732"/>
            <a:ext cx="1715073" cy="134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5600F3RX\MC90043520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9750" y="2221274"/>
            <a:ext cx="18415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LPQ1M85W\MC90038302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9653" y="5005929"/>
            <a:ext cx="1514546" cy="1107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016218" y="5993169"/>
            <a:ext cx="10005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/>
              <a:t>radish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855109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908720"/>
            <a:ext cx="65672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Ilustrace – </a:t>
            </a:r>
            <a:r>
              <a:rPr lang="cs-CZ" sz="3200" dirty="0" smtClean="0">
                <a:hlinkClick r:id="rId2"/>
              </a:rPr>
              <a:t>www.office.</a:t>
            </a:r>
            <a:r>
              <a:rPr lang="cs-CZ" sz="3200" dirty="0" err="1" smtClean="0">
                <a:hlinkClick r:id="rId2"/>
              </a:rPr>
              <a:t>microsoft.com</a:t>
            </a:r>
            <a:endParaRPr lang="cs-CZ" sz="32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99</TotalTime>
  <Words>247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Administrativní</vt:lpstr>
      <vt:lpstr>Snímek 1</vt:lpstr>
      <vt:lpstr>ANOTACE:</vt:lpstr>
      <vt:lpstr>Look at …. Where is …     HRA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Look at …. Where is …     HRA</dc:title>
  <dc:creator>MatejovicovaA</dc:creator>
  <cp:lastModifiedBy>ředitelka</cp:lastModifiedBy>
  <cp:revision>19</cp:revision>
  <dcterms:created xsi:type="dcterms:W3CDTF">2013-06-08T18:16:01Z</dcterms:created>
  <dcterms:modified xsi:type="dcterms:W3CDTF">2013-07-04T09:36:45Z</dcterms:modified>
</cp:coreProperties>
</file>