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359D24-4CEF-48D0-BC94-144FB1FE745A}" type="presOf" srcId="{914700B9-77B5-440A-A438-DE98B6D4894D}" destId="{BD9AF279-D483-48F2-BBBD-45F8E8923512}" srcOrd="1" destOrd="0" presId="urn:microsoft.com/office/officeart/2005/8/layout/target3"/>
    <dgm:cxn modelId="{E76E63BC-E177-439E-9AB8-C90059625F6E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0457251-9B22-4B74-954D-392215FE9AAA}" type="presOf" srcId="{130831A4-0540-4EC5-8F5A-93030E89D2D9}" destId="{F69CC921-512E-49F4-824C-A648EC5F27A5}" srcOrd="0" destOrd="0" presId="urn:microsoft.com/office/officeart/2005/8/layout/target3"/>
    <dgm:cxn modelId="{5C5763B1-EFD7-4324-84F9-4E2ABE6B16A3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AB656A22-6E30-4A99-B502-01B25335A7DB}" type="presOf" srcId="{27FE2D31-D344-4B63-A89A-A89AB0D9F3E3}" destId="{FE47432B-CA46-450C-8D8F-66C300A95B52}" srcOrd="0" destOrd="0" presId="urn:microsoft.com/office/officeart/2005/8/layout/target3"/>
    <dgm:cxn modelId="{606033C3-6C1C-4478-BDBB-5C0392CD4B59}" type="presOf" srcId="{100B6B2E-82E6-4C11-B19B-F2DB3A0EA64F}" destId="{645AA564-2E9E-4954-AD87-AE01782CEC59}" srcOrd="0" destOrd="0" presId="urn:microsoft.com/office/officeart/2005/8/layout/target3"/>
    <dgm:cxn modelId="{5058AA93-1A35-4BE7-97AB-4ED0FA965606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84D358B-88DD-4ED0-9ADF-975D63946048}" type="presOf" srcId="{130831A4-0540-4EC5-8F5A-93030E89D2D9}" destId="{8E23E229-92FC-49D1-B5FE-0303176B8A4E}" srcOrd="1" destOrd="0" presId="urn:microsoft.com/office/officeart/2005/8/layout/target3"/>
    <dgm:cxn modelId="{145275BE-219D-4ADA-BD2E-8BF3FE56487D}" type="presOf" srcId="{100B6B2E-82E6-4C11-B19B-F2DB3A0EA64F}" destId="{DBA8199F-D892-4A8E-A352-2B7844050E09}" srcOrd="1" destOrd="0" presId="urn:microsoft.com/office/officeart/2005/8/layout/target3"/>
    <dgm:cxn modelId="{47D7FE97-F4F4-4717-8817-6BF90E5C104D}" type="presParOf" srcId="{FE47432B-CA46-450C-8D8F-66C300A95B52}" destId="{B522209E-30D0-49D6-A340-2D383A11C668}" srcOrd="0" destOrd="0" presId="urn:microsoft.com/office/officeart/2005/8/layout/target3"/>
    <dgm:cxn modelId="{FD3CCB47-E856-4269-B0F8-AD1951E6BA5C}" type="presParOf" srcId="{FE47432B-CA46-450C-8D8F-66C300A95B52}" destId="{ED5A8377-51D5-4DC5-B0E7-680166966720}" srcOrd="1" destOrd="0" presId="urn:microsoft.com/office/officeart/2005/8/layout/target3"/>
    <dgm:cxn modelId="{979531EA-1281-452B-8CBD-F177AF30FA41}" type="presParOf" srcId="{FE47432B-CA46-450C-8D8F-66C300A95B52}" destId="{F69CC921-512E-49F4-824C-A648EC5F27A5}" srcOrd="2" destOrd="0" presId="urn:microsoft.com/office/officeart/2005/8/layout/target3"/>
    <dgm:cxn modelId="{21745199-1CE5-4219-9390-62E2CA8BD45E}" type="presParOf" srcId="{FE47432B-CA46-450C-8D8F-66C300A95B52}" destId="{61C9CE18-EDA6-4EDF-BA1C-09779D38FBBF}" srcOrd="3" destOrd="0" presId="urn:microsoft.com/office/officeart/2005/8/layout/target3"/>
    <dgm:cxn modelId="{B33EAEB7-461A-401D-B294-F7F588C11D1E}" type="presParOf" srcId="{FE47432B-CA46-450C-8D8F-66C300A95B52}" destId="{D60DEAAB-7AFE-435A-ACF6-18851E4B0426}" srcOrd="4" destOrd="0" presId="urn:microsoft.com/office/officeart/2005/8/layout/target3"/>
    <dgm:cxn modelId="{9692FA1F-4BC4-4604-888B-9AAAFD91CD81}" type="presParOf" srcId="{FE47432B-CA46-450C-8D8F-66C300A95B52}" destId="{F7B3C0B7-F0F7-4F49-B02C-3630F8C5FAE5}" srcOrd="5" destOrd="0" presId="urn:microsoft.com/office/officeart/2005/8/layout/target3"/>
    <dgm:cxn modelId="{243CD6EF-FCC7-4A9C-A7F1-8B5D0302D404}" type="presParOf" srcId="{FE47432B-CA46-450C-8D8F-66C300A95B52}" destId="{C9DA9446-E2D3-4F6A-8960-3CADFBF870B8}" srcOrd="6" destOrd="0" presId="urn:microsoft.com/office/officeart/2005/8/layout/target3"/>
    <dgm:cxn modelId="{7463DCB4-4E59-4895-8378-377D4E172C11}" type="presParOf" srcId="{FE47432B-CA46-450C-8D8F-66C300A95B52}" destId="{9726EC6F-D322-4CD3-B489-1BE3DF7CE70B}" srcOrd="7" destOrd="0" presId="urn:microsoft.com/office/officeart/2005/8/layout/target3"/>
    <dgm:cxn modelId="{29180931-3976-462B-98A0-345FE893A668}" type="presParOf" srcId="{FE47432B-CA46-450C-8D8F-66C300A95B52}" destId="{645AA564-2E9E-4954-AD87-AE01782CEC59}" srcOrd="8" destOrd="0" presId="urn:microsoft.com/office/officeart/2005/8/layout/target3"/>
    <dgm:cxn modelId="{162A7CFF-3489-4D78-A071-31F21FF7D0F3}" type="presParOf" srcId="{FE47432B-CA46-450C-8D8F-66C300A95B52}" destId="{8538CAC4-6A86-42B8-B5AF-2FF155DB9D02}" srcOrd="9" destOrd="0" presId="urn:microsoft.com/office/officeart/2005/8/layout/target3"/>
    <dgm:cxn modelId="{4710589C-037F-4D37-AD27-93D89885DB4C}" type="presParOf" srcId="{FE47432B-CA46-450C-8D8F-66C300A95B52}" destId="{26FD6024-A07F-46D0-8BC0-B5E595C5673D}" srcOrd="10" destOrd="0" presId="urn:microsoft.com/office/officeart/2005/8/layout/target3"/>
    <dgm:cxn modelId="{4FE07B70-55F5-4F62-B2BD-6CDA1BE6EC46}" type="presParOf" srcId="{FE47432B-CA46-450C-8D8F-66C300A95B52}" destId="{E73F1C26-6DCD-4001-88B9-355E01E2BCE7}" srcOrd="11" destOrd="0" presId="urn:microsoft.com/office/officeart/2005/8/layout/target3"/>
    <dgm:cxn modelId="{8075A620-5813-44B9-B472-12C56573C976}" type="presParOf" srcId="{FE47432B-CA46-450C-8D8F-66C300A95B52}" destId="{8E23E229-92FC-49D1-B5FE-0303176B8A4E}" srcOrd="12" destOrd="0" presId="urn:microsoft.com/office/officeart/2005/8/layout/target3"/>
    <dgm:cxn modelId="{3167A6BC-98ED-49EA-82FA-440AE5F36BC9}" type="presParOf" srcId="{FE47432B-CA46-450C-8D8F-66C300A95B52}" destId="{8467D0EB-87A2-4285-8ACA-0398EFBF29BC}" srcOrd="13" destOrd="0" presId="urn:microsoft.com/office/officeart/2005/8/layout/target3"/>
    <dgm:cxn modelId="{2DD5312A-07F9-418F-946B-A75031549A30}" type="presParOf" srcId="{FE47432B-CA46-450C-8D8F-66C300A95B52}" destId="{DBA8199F-D892-4A8E-A352-2B7844050E09}" srcOrd="14" destOrd="0" presId="urn:microsoft.com/office/officeart/2005/8/layout/target3"/>
    <dgm:cxn modelId="{A6F2FFE9-20C3-41DF-AAA3-F2E174FD88B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0820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0986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8441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4959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9921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7472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277139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55539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747748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6729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24592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392B496-D07C-4B8D-902E-C2794170203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4AE2F88-CA23-43A9-9F0E-00E254BF2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7/4/2013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37935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jpeg"/><Relationship Id="rId5" Type="http://schemas.openxmlformats.org/officeDocument/2006/relationships/image" Target="../media/image7.wmf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7.jpeg"/><Relationship Id="rId7" Type="http://schemas.openxmlformats.org/officeDocument/2006/relationships/image" Target="../media/image20.wmf"/><Relationship Id="rId12" Type="http://schemas.openxmlformats.org/officeDocument/2006/relationships/image" Target="../media/image24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4.png"/><Relationship Id="rId5" Type="http://schemas.openxmlformats.org/officeDocument/2006/relationships/image" Target="../media/image19.wmf"/><Relationship Id="rId10" Type="http://schemas.openxmlformats.org/officeDocument/2006/relationships/image" Target="../media/image23.wmf"/><Relationship Id="rId4" Type="http://schemas.openxmlformats.org/officeDocument/2006/relationships/image" Target="../media/image18.jpeg"/><Relationship Id="rId9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wmf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wmf"/><Relationship Id="rId4" Type="http://schemas.openxmlformats.org/officeDocument/2006/relationships/image" Target="../media/image33.wmf"/><Relationship Id="rId9" Type="http://schemas.openxmlformats.org/officeDocument/2006/relationships/image" Target="../media/image3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63645028"/>
              </p:ext>
            </p:extLst>
          </p:nvPr>
        </p:nvGraphicFramePr>
        <p:xfrm>
          <a:off x="1692275" y="2852738"/>
          <a:ext cx="7056438" cy="24368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home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471435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86496149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slovní zásoby, k porozumění otázky a k tvoření správných odpovědí na ně. Žáci v závěru spojují krátké texty s obrázky.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formou hry procvičují slovní zásobu , odpovídají na otázku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Where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are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they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? Trénují výslovnost, čtou krátké texty.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3632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home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AJ   4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67289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VZP0BT97\MC9004417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3951" y="404924"/>
            <a:ext cx="1911906" cy="191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KQEBGS19\MC900237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549" y="391809"/>
            <a:ext cx="1361673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CYF5H3OS\MC9002315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168" y="3517938"/>
            <a:ext cx="1458710" cy="1286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5600F3RX\MC9003610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855" y="5025453"/>
            <a:ext cx="1634023" cy="1631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CYF5H3OS\MC9000303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22455" y="3770132"/>
            <a:ext cx="921039" cy="105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5600F3RX\MC9000895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2656"/>
            <a:ext cx="1556529" cy="1319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5600F3RX\MC9004405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2609" y="1732641"/>
            <a:ext cx="1382514" cy="156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BTID19EF\MC9003470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3930" y="5292932"/>
            <a:ext cx="1856232" cy="135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VZP0BT97\MP90044827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3305" y="2316830"/>
            <a:ext cx="1806977" cy="1201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74CGMLSI\MP90040672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4205" y="3799537"/>
            <a:ext cx="1601652" cy="1281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318" y="9490"/>
            <a:ext cx="2105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My </a:t>
            </a:r>
            <a:r>
              <a:rPr lang="cs-CZ" sz="3600" dirty="0" err="1" smtClean="0"/>
              <a:t>home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1039" name="Picture 15" descr="C:\Users\ucitel\AppData\Local\Microsoft\Windows\Temporary Internet Files\Content.IE5\LPQ1M85W\MP90043879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941" y="1835542"/>
            <a:ext cx="907849" cy="136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725878" y="856797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kitchen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1040" name="Picture 16" descr="C:\Users\ucitel\AppData\Local\Microsoft\Windows\Temporary Internet Files\Content.IE5\74CGMLSI\MP90044847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4205" y="5417396"/>
            <a:ext cx="1764502" cy="1176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5648707" y="1147748"/>
            <a:ext cx="1841423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living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room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382757" y="404924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house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210536" y="2317653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bathroom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150032" y="2813122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kids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room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444208" y="3909119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toilet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336081" y="4300301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bedroom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105122" y="5347272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garage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098683" y="6152943"/>
            <a:ext cx="1931391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dining</a:t>
            </a:r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room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45926" y="3158884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flat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249878" y="4764274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garden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334272" y="6341692"/>
            <a:ext cx="1693994" cy="504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work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10536" y="188640"/>
            <a:ext cx="231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6352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95933"/>
            <a:ext cx="50173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Where</a:t>
            </a:r>
            <a:r>
              <a:rPr lang="cs-CZ" sz="3200" b="1" dirty="0" smtClean="0"/>
              <a:t> are </a:t>
            </a:r>
            <a:r>
              <a:rPr lang="cs-CZ" sz="3200" b="1" dirty="0" err="1" smtClean="0"/>
              <a:t>they</a:t>
            </a:r>
            <a:r>
              <a:rPr lang="cs-CZ" sz="3200" b="1" dirty="0" smtClean="0"/>
              <a:t>?   Kde jsou?</a:t>
            </a:r>
            <a:endParaRPr lang="cs-CZ" sz="3200" b="1" dirty="0"/>
          </a:p>
        </p:txBody>
      </p:sp>
      <p:pic>
        <p:nvPicPr>
          <p:cNvPr id="102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816" y="809345"/>
            <a:ext cx="1152128" cy="1176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5600F3RX\MP9003997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289" y="2161084"/>
            <a:ext cx="885264" cy="132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LPQ1M85W\MP9003994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207" y="3933056"/>
            <a:ext cx="1069346" cy="1069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VZP0BT97\MC900089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9296" y="2185841"/>
            <a:ext cx="1313603" cy="109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N64UZH0E\MC9000895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5168" y="3796356"/>
            <a:ext cx="1186946" cy="100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VZP0BT97\MC9002321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1444" y="5362442"/>
            <a:ext cx="1045735" cy="102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VZP0BT97\MC90009000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207" y="5213165"/>
            <a:ext cx="1296154" cy="132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citel\AppData\Local\Microsoft\Windows\Temporary Internet Files\Content.IE5\5600F3RX\MP90044849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3568" y="817824"/>
            <a:ext cx="1352808" cy="90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6472" y="1761231"/>
            <a:ext cx="1687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no </a:t>
            </a:r>
            <a:r>
              <a:rPr lang="cs-CZ" b="1" dirty="0" err="1" smtClean="0"/>
              <a:t>one</a:t>
            </a:r>
            <a:r>
              <a:rPr lang="cs-CZ" b="1" dirty="0"/>
              <a:t> </a:t>
            </a:r>
            <a:r>
              <a:rPr lang="cs-CZ" b="1" dirty="0" smtClean="0"/>
              <a:t>= nikdo</a:t>
            </a:r>
            <a:endParaRPr lang="cs-CZ" b="1" dirty="0"/>
          </a:p>
        </p:txBody>
      </p:sp>
      <p:pic>
        <p:nvPicPr>
          <p:cNvPr id="1042" name="Picture 18" descr="C:\Users\ucitel\AppData\Local\Microsoft\Windows\Temporary Internet Files\Content.IE5\5600F3RX\MC90028567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207" y="5733879"/>
            <a:ext cx="648077" cy="82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59832" y="3444385"/>
            <a:ext cx="2520280" cy="328660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3777" y="3444385"/>
            <a:ext cx="217239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in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garden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in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toilet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in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bedroom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in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bathroom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in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garage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in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living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room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in </a:t>
            </a:r>
            <a:r>
              <a:rPr lang="cs-CZ" sz="2000" b="1" dirty="0" err="1" smtClean="0">
                <a:solidFill>
                  <a:schemeClr val="bg1"/>
                </a:solidFill>
              </a:rPr>
              <a:t>the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kitchen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in </a:t>
            </a:r>
            <a:r>
              <a:rPr lang="cs-CZ" sz="2000" b="1" dirty="0" err="1" smtClean="0">
                <a:solidFill>
                  <a:schemeClr val="bg1"/>
                </a:solidFill>
              </a:rPr>
              <a:t>kids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room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at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work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at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home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1043" name="Picture 19" descr="C:\Users\ucitel\AppData\Local\Microsoft\Windows\Temporary Internet Files\Content.IE5\74CGMLSI\MC900441738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8066" y="1985524"/>
            <a:ext cx="1075332" cy="107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95903" y="2948066"/>
            <a:ext cx="2214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everybody</a:t>
            </a:r>
            <a:r>
              <a:rPr lang="cs-CZ" b="1" dirty="0" smtClean="0"/>
              <a:t> = všichni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1527553" y="2607546"/>
            <a:ext cx="1326073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mum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713699" y="1037074"/>
            <a:ext cx="1326073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aunt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460537" y="4299329"/>
            <a:ext cx="1326073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dad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495036" y="5994701"/>
            <a:ext cx="1326073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baby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660233" y="410662"/>
            <a:ext cx="2334184" cy="6264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sister</a:t>
            </a:r>
            <a:r>
              <a:rPr lang="cs-CZ" b="1" dirty="0" smtClean="0">
                <a:solidFill>
                  <a:schemeClr val="bg1"/>
                </a:solidFill>
              </a:rPr>
              <a:t> and </a:t>
            </a:r>
            <a:r>
              <a:rPr lang="cs-CZ" b="1" dirty="0" err="1" smtClean="0">
                <a:solidFill>
                  <a:schemeClr val="bg1"/>
                </a:solidFill>
              </a:rPr>
              <a:t>cousin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801445" y="3132732"/>
            <a:ext cx="2192972" cy="66362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grandpa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grandma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6444209" y="4604363"/>
            <a:ext cx="2550208" cy="60880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father,brother</a:t>
            </a:r>
            <a:r>
              <a:rPr lang="cs-CZ" b="1" dirty="0" smtClean="0">
                <a:solidFill>
                  <a:schemeClr val="bg1"/>
                </a:solidFill>
              </a:rPr>
              <a:t> and </a:t>
            </a:r>
            <a:r>
              <a:rPr lang="cs-CZ" b="1" dirty="0" err="1" smtClean="0">
                <a:solidFill>
                  <a:schemeClr val="bg1"/>
                </a:solidFill>
              </a:rPr>
              <a:t>uncle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7668344" y="5362442"/>
            <a:ext cx="1326073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I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46" name="Picture 22" descr="C:\Users\ucitel\AppData\Local\Microsoft\Windows\Temporary Internet Files\Content.IE5\CYF5H3OS\MP90040073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558" y="1037074"/>
            <a:ext cx="1194341" cy="79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777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LPQ1M85W\MP900430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548680"/>
            <a:ext cx="1563582" cy="152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N64UZH0E\MP9004484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8658" y="536282"/>
            <a:ext cx="2195736" cy="146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BTID19EF\MP9004424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2022" y="687410"/>
            <a:ext cx="2195736" cy="157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74CGMLSI\MP9004000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6652" y="3861295"/>
            <a:ext cx="2238752" cy="1791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citel\AppData\Local\Microsoft\Windows\Temporary Internet Files\Content.IE5\N64UZH0E\MC9003246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71" y="1312567"/>
            <a:ext cx="1569282" cy="1699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585421" y="2390849"/>
            <a:ext cx="3461081" cy="1041858"/>
          </a:xfrm>
          <a:prstGeom prst="wedgeEllipseCallout">
            <a:avLst>
              <a:gd name="adj1" fmla="val 37998"/>
              <a:gd name="adj2" fmla="val -100236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4" name="Picture 16" descr="C:\Users\ucitel\AppData\Local\Microsoft\Windows\Temporary Internet Files\Content.IE5\74CGMLSI\MP9004422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0743" y="4865943"/>
            <a:ext cx="1386398" cy="92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1537844" y="2081821"/>
            <a:ext cx="2223631" cy="1347177"/>
          </a:xfrm>
          <a:prstGeom prst="wedgeEllipseCallout">
            <a:avLst>
              <a:gd name="adj1" fmla="val 64837"/>
              <a:gd name="adj2" fmla="val -99555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ný popisek 18"/>
          <p:cNvSpPr/>
          <p:nvPr/>
        </p:nvSpPr>
        <p:spPr>
          <a:xfrm>
            <a:off x="3502177" y="3740570"/>
            <a:ext cx="2840780" cy="949841"/>
          </a:xfrm>
          <a:prstGeom prst="wedgeEllipseCallout">
            <a:avLst>
              <a:gd name="adj1" fmla="val 91670"/>
              <a:gd name="adj2" fmla="val 136847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ný popisek 19"/>
          <p:cNvSpPr/>
          <p:nvPr/>
        </p:nvSpPr>
        <p:spPr>
          <a:xfrm>
            <a:off x="1" y="3639285"/>
            <a:ext cx="2987824" cy="1373891"/>
          </a:xfrm>
          <a:prstGeom prst="wedgeEllipseCallout">
            <a:avLst>
              <a:gd name="adj1" fmla="val -36504"/>
              <a:gd name="adj2" fmla="val -153968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8900" y="3780988"/>
            <a:ext cx="238225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bg1"/>
                </a:solidFill>
              </a:rPr>
              <a:t>Our</a:t>
            </a:r>
            <a:r>
              <a:rPr lang="cs-CZ" sz="1600" dirty="0" smtClean="0">
                <a:solidFill>
                  <a:schemeClr val="bg1"/>
                </a:solidFill>
              </a:rPr>
              <a:t> house </a:t>
            </a:r>
            <a:r>
              <a:rPr lang="cs-CZ" sz="1600" dirty="0" err="1" smtClean="0">
                <a:solidFill>
                  <a:schemeClr val="bg1"/>
                </a:solidFill>
              </a:rPr>
              <a:t>is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small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 and very </a:t>
            </a:r>
            <a:r>
              <a:rPr lang="cs-CZ" sz="1600" dirty="0" err="1" smtClean="0">
                <a:solidFill>
                  <a:schemeClr val="bg1"/>
                </a:solidFill>
              </a:rPr>
              <a:t>old</a:t>
            </a:r>
            <a:r>
              <a:rPr lang="cs-CZ" sz="1600" dirty="0" smtClean="0">
                <a:solidFill>
                  <a:schemeClr val="bg1"/>
                </a:solidFill>
              </a:rPr>
              <a:t>. </a:t>
            </a:r>
            <a:r>
              <a:rPr lang="cs-CZ" sz="1600" dirty="0" err="1" smtClean="0">
                <a:solidFill>
                  <a:schemeClr val="bg1"/>
                </a:solidFill>
              </a:rPr>
              <a:t>We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like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him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Our</a:t>
            </a:r>
            <a:r>
              <a:rPr lang="cs-CZ" sz="1600" dirty="0" smtClean="0">
                <a:solidFill>
                  <a:schemeClr val="bg1"/>
                </a:solidFill>
              </a:rPr>
              <a:t> garden </a:t>
            </a:r>
            <a:r>
              <a:rPr lang="cs-CZ" sz="1600" dirty="0" err="1" smtClean="0">
                <a:solidFill>
                  <a:schemeClr val="bg1"/>
                </a:solidFill>
              </a:rPr>
              <a:t>is</a:t>
            </a:r>
            <a:r>
              <a:rPr lang="cs-CZ" sz="1600" dirty="0" smtClean="0">
                <a:solidFill>
                  <a:schemeClr val="bg1"/>
                </a:solidFill>
              </a:rPr>
              <a:t> big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and nice.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79" y="2260395"/>
            <a:ext cx="22061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chemeClr val="bg1"/>
                </a:solidFill>
              </a:rPr>
              <a:t>Our</a:t>
            </a:r>
            <a:r>
              <a:rPr lang="cs-CZ" sz="1600" dirty="0" smtClean="0">
                <a:solidFill>
                  <a:schemeClr val="bg1"/>
                </a:solidFill>
              </a:rPr>
              <a:t> house </a:t>
            </a:r>
            <a:r>
              <a:rPr lang="cs-CZ" sz="1600" dirty="0" err="1" smtClean="0">
                <a:solidFill>
                  <a:schemeClr val="bg1"/>
                </a:solidFill>
              </a:rPr>
              <a:t>is</a:t>
            </a:r>
            <a:r>
              <a:rPr lang="cs-CZ" sz="1600" dirty="0" smtClean="0">
                <a:solidFill>
                  <a:schemeClr val="bg1"/>
                </a:solidFill>
              </a:rPr>
              <a:t> big,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but </a:t>
            </a:r>
            <a:r>
              <a:rPr lang="cs-CZ" sz="1600" dirty="0" err="1" smtClean="0">
                <a:solidFill>
                  <a:schemeClr val="bg1"/>
                </a:solidFill>
              </a:rPr>
              <a:t>our</a:t>
            </a:r>
            <a:r>
              <a:rPr lang="cs-CZ" sz="1600" dirty="0" smtClean="0">
                <a:solidFill>
                  <a:schemeClr val="bg1"/>
                </a:solidFill>
              </a:rPr>
              <a:t> garden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and </a:t>
            </a:r>
            <a:r>
              <a:rPr lang="cs-CZ" sz="1600" dirty="0" err="1" smtClean="0">
                <a:solidFill>
                  <a:schemeClr val="bg1"/>
                </a:solidFill>
              </a:rPr>
              <a:t>garage</a:t>
            </a:r>
            <a:r>
              <a:rPr lang="cs-CZ" sz="1600" dirty="0" smtClean="0">
                <a:solidFill>
                  <a:schemeClr val="bg1"/>
                </a:solidFill>
              </a:rPr>
              <a:t> are </a:t>
            </a:r>
            <a:r>
              <a:rPr lang="cs-CZ" sz="1600" dirty="0" err="1" smtClean="0">
                <a:solidFill>
                  <a:schemeClr val="bg1"/>
                </a:solidFill>
              </a:rPr>
              <a:t>small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6134" y="2515469"/>
            <a:ext cx="3284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Our</a:t>
            </a:r>
            <a:r>
              <a:rPr lang="cs-CZ" dirty="0" smtClean="0">
                <a:solidFill>
                  <a:schemeClr val="bg1"/>
                </a:solidFill>
              </a:rPr>
              <a:t> house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new</a:t>
            </a:r>
            <a:r>
              <a:rPr lang="cs-CZ" dirty="0" smtClean="0">
                <a:solidFill>
                  <a:schemeClr val="bg1"/>
                </a:solidFill>
              </a:rPr>
              <a:t> and big.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Garden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beautiful</a:t>
            </a:r>
            <a:r>
              <a:rPr lang="cs-CZ" dirty="0" smtClean="0">
                <a:solidFill>
                  <a:schemeClr val="bg1"/>
                </a:solidFill>
              </a:rPr>
              <a:t> and big, </a:t>
            </a:r>
            <a:r>
              <a:rPr lang="cs-CZ" dirty="0" err="1" smtClean="0">
                <a:solidFill>
                  <a:schemeClr val="bg1"/>
                </a:solidFill>
              </a:rPr>
              <a:t>too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195" y="3892324"/>
            <a:ext cx="2641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Our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flat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new</a:t>
            </a:r>
            <a:r>
              <a:rPr lang="cs-CZ" dirty="0" smtClean="0">
                <a:solidFill>
                  <a:schemeClr val="bg1"/>
                </a:solidFill>
              </a:rPr>
              <a:t> and </a:t>
            </a:r>
            <a:r>
              <a:rPr lang="cs-CZ" dirty="0" err="1" smtClean="0">
                <a:solidFill>
                  <a:schemeClr val="bg1"/>
                </a:solidFill>
              </a:rPr>
              <a:t>small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We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haven´t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got</a:t>
            </a:r>
            <a:r>
              <a:rPr lang="cs-CZ" dirty="0" smtClean="0">
                <a:solidFill>
                  <a:schemeClr val="bg1"/>
                </a:solidFill>
              </a:rPr>
              <a:t>  a garden.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83251" y="5766147"/>
            <a:ext cx="35561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Their</a:t>
            </a:r>
            <a:r>
              <a:rPr lang="cs-CZ" sz="2400" b="1" dirty="0" smtClean="0"/>
              <a:t> house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…</a:t>
            </a:r>
          </a:p>
          <a:p>
            <a:r>
              <a:rPr lang="cs-CZ" sz="2400" b="1" dirty="0" err="1" smtClean="0"/>
              <a:t>Their</a:t>
            </a:r>
            <a:r>
              <a:rPr lang="cs-CZ" sz="2400" b="1" dirty="0" smtClean="0"/>
              <a:t> garden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…  ( jejich)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11396" y="4858206"/>
            <a:ext cx="258917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err="1" smtClean="0">
                <a:solidFill>
                  <a:schemeClr val="bg1"/>
                </a:solidFill>
              </a:rPr>
              <a:t>Who</a:t>
            </a:r>
            <a:r>
              <a:rPr lang="cs-CZ" sz="2800" b="1" i="1" dirty="0" smtClean="0">
                <a:solidFill>
                  <a:schemeClr val="bg1"/>
                </a:solidFill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</a:rPr>
              <a:t>it</a:t>
            </a:r>
            <a:r>
              <a:rPr lang="cs-CZ" sz="2800" b="1" i="1" dirty="0" smtClean="0">
                <a:solidFill>
                  <a:schemeClr val="bg1"/>
                </a:solidFill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</a:rPr>
              <a:t>belongs</a:t>
            </a:r>
            <a:r>
              <a:rPr lang="cs-CZ" sz="2800" b="1" i="1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2800" b="1" i="1" dirty="0">
                <a:solidFill>
                  <a:schemeClr val="bg1"/>
                </a:solidFill>
              </a:rPr>
              <a:t> </a:t>
            </a:r>
            <a:r>
              <a:rPr lang="cs-CZ" sz="2000" b="1" i="1" dirty="0" smtClean="0">
                <a:solidFill>
                  <a:schemeClr val="bg1"/>
                </a:solidFill>
              </a:rPr>
              <a:t>Komu to patří?</a:t>
            </a:r>
            <a:endParaRPr lang="cs-CZ" sz="20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589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citel\AppData\Local\Microsoft\Windows\Temporary Internet Files\Content.IE5\KQEBGS19\MP9004337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5635"/>
            <a:ext cx="2505472" cy="1653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C:\Users\ucitel\AppData\Local\Microsoft\Windows\Temporary Internet Files\Content.IE5\74CGMLSI\MC9004342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3" y="441896"/>
            <a:ext cx="2249137" cy="139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ucitel\AppData\Local\Microsoft\Windows\Temporary Internet Files\Content.IE5\LPQ1M85W\MC9004057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946" y="383159"/>
            <a:ext cx="19558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ucitel\AppData\Local\Microsoft\Windows\Temporary Internet Files\Content.IE5\VZP0BT97\MC9000159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63739"/>
            <a:ext cx="940051" cy="73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21345" y="1432706"/>
            <a:ext cx="1496930" cy="40908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 country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06357" y="1616819"/>
            <a:ext cx="1259588" cy="40908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 </a:t>
            </a:r>
            <a:r>
              <a:rPr lang="cs-CZ" b="1" dirty="0" err="1" smtClean="0">
                <a:solidFill>
                  <a:schemeClr val="bg1"/>
                </a:solidFill>
              </a:rPr>
              <a:t>town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08382" y="1583582"/>
            <a:ext cx="1259588" cy="40908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 a </a:t>
            </a:r>
            <a:r>
              <a:rPr lang="cs-CZ" b="1" dirty="0" err="1" smtClean="0">
                <a:solidFill>
                  <a:schemeClr val="bg1"/>
                </a:solidFill>
              </a:rPr>
              <a:t>village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18275" y="2025903"/>
            <a:ext cx="34099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Where</a:t>
            </a:r>
            <a:r>
              <a:rPr lang="cs-CZ" sz="2800" b="1" dirty="0" smtClean="0"/>
              <a:t> are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from</a:t>
            </a:r>
            <a:r>
              <a:rPr lang="cs-CZ" sz="2800" b="1" dirty="0"/>
              <a:t>?</a:t>
            </a:r>
          </a:p>
        </p:txBody>
      </p:sp>
      <p:pic>
        <p:nvPicPr>
          <p:cNvPr id="3074" name="Picture 2" descr="C:\Users\ucitel\AppData\Local\Microsoft\Windows\Temporary Internet Files\Content.IE5\VZP0BT97\MP9004484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114" y="2780928"/>
            <a:ext cx="1619672" cy="107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LPQ1M85W\MP90043873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746" y="2780928"/>
            <a:ext cx="1214452" cy="1814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CYF5H3OS\MP9004002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2447" y="2780928"/>
            <a:ext cx="2195736" cy="146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LPQ1M85W\MP90043174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6552" y="2780928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91957" y="4869160"/>
            <a:ext cx="2147796" cy="1800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35613" y="4869160"/>
            <a:ext cx="2270744" cy="1800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82846" y="4839224"/>
            <a:ext cx="2111018" cy="1800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948264" y="4361036"/>
            <a:ext cx="2053160" cy="22783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17704" y="4831383"/>
            <a:ext cx="200728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bg1"/>
                </a:solidFill>
              </a:rPr>
              <a:t>Hi</a:t>
            </a:r>
            <a:r>
              <a:rPr lang="cs-CZ" sz="1600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my </a:t>
            </a:r>
            <a:r>
              <a:rPr lang="cs-CZ" sz="1600" dirty="0" err="1" smtClean="0">
                <a:solidFill>
                  <a:schemeClr val="bg1"/>
                </a:solidFill>
              </a:rPr>
              <a:t>name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is</a:t>
            </a:r>
            <a:r>
              <a:rPr lang="cs-CZ" sz="1600" dirty="0" smtClean="0">
                <a:solidFill>
                  <a:schemeClr val="bg1"/>
                </a:solidFill>
              </a:rPr>
              <a:t> Ann.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I´m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tvelwe</a:t>
            </a:r>
            <a:r>
              <a:rPr lang="cs-CZ" sz="1600" dirty="0" smtClean="0">
                <a:solidFill>
                  <a:schemeClr val="bg1"/>
                </a:solidFill>
              </a:rPr>
              <a:t>. </a:t>
            </a:r>
            <a:r>
              <a:rPr lang="cs-CZ" sz="1600" dirty="0" err="1" smtClean="0">
                <a:solidFill>
                  <a:schemeClr val="bg1"/>
                </a:solidFill>
              </a:rPr>
              <a:t>I´m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from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 Paris. Paris </a:t>
            </a:r>
            <a:r>
              <a:rPr lang="cs-CZ" sz="1600" dirty="0" err="1" smtClean="0">
                <a:solidFill>
                  <a:schemeClr val="bg1"/>
                </a:solidFill>
              </a:rPr>
              <a:t>is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a big </a:t>
            </a:r>
            <a:r>
              <a:rPr lang="cs-CZ" sz="1600" dirty="0" err="1" smtClean="0">
                <a:solidFill>
                  <a:schemeClr val="bg1"/>
                </a:solidFill>
              </a:rPr>
              <a:t>town</a:t>
            </a:r>
            <a:r>
              <a:rPr lang="cs-CZ" sz="1600" dirty="0" smtClean="0">
                <a:solidFill>
                  <a:schemeClr val="bg1"/>
                </a:solidFill>
              </a:rPr>
              <a:t>. I </a:t>
            </a:r>
            <a:r>
              <a:rPr lang="cs-CZ" sz="1600" dirty="0" err="1" smtClean="0">
                <a:solidFill>
                  <a:schemeClr val="bg1"/>
                </a:solidFill>
              </a:rPr>
              <a:t>like</a:t>
            </a:r>
            <a:r>
              <a:rPr lang="cs-CZ" sz="1600" dirty="0" smtClean="0">
                <a:solidFill>
                  <a:schemeClr val="bg1"/>
                </a:solidFill>
              </a:rPr>
              <a:t> my</a:t>
            </a:r>
          </a:p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home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town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it´s</a:t>
            </a:r>
            <a:r>
              <a:rPr lang="cs-CZ" sz="1600" dirty="0" smtClean="0">
                <a:solidFill>
                  <a:schemeClr val="bg1"/>
                </a:solidFill>
              </a:rPr>
              <a:t> nice.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 I </a:t>
            </a:r>
            <a:r>
              <a:rPr lang="cs-CZ" sz="1600" dirty="0" err="1" smtClean="0">
                <a:solidFill>
                  <a:schemeClr val="bg1"/>
                </a:solidFill>
              </a:rPr>
              <a:t>like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horses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06239" y="4926914"/>
            <a:ext cx="241444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Hello,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My </a:t>
            </a:r>
            <a:r>
              <a:rPr lang="cs-CZ" sz="1400" dirty="0" err="1" smtClean="0">
                <a:solidFill>
                  <a:schemeClr val="bg1"/>
                </a:solidFill>
              </a:rPr>
              <a:t>name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</a:t>
            </a:r>
            <a:r>
              <a:rPr lang="cs-CZ" sz="1400" dirty="0" smtClean="0">
                <a:solidFill>
                  <a:schemeClr val="bg1"/>
                </a:solidFill>
              </a:rPr>
              <a:t> Jitka Veselá.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I´m</a:t>
            </a:r>
            <a:r>
              <a:rPr lang="cs-CZ" sz="1400" dirty="0" smtClean="0">
                <a:solidFill>
                  <a:schemeClr val="bg1"/>
                </a:solidFill>
              </a:rPr>
              <a:t> a </a:t>
            </a:r>
            <a:r>
              <a:rPr lang="cs-CZ" sz="1400" dirty="0" err="1" smtClean="0">
                <a:solidFill>
                  <a:schemeClr val="bg1"/>
                </a:solidFill>
              </a:rPr>
              <a:t>teacher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of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mathematics</a:t>
            </a:r>
            <a:r>
              <a:rPr lang="cs-CZ" sz="14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I´m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from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the</a:t>
            </a:r>
            <a:r>
              <a:rPr lang="cs-CZ" sz="1400" dirty="0" smtClean="0">
                <a:solidFill>
                  <a:schemeClr val="bg1"/>
                </a:solidFill>
              </a:rPr>
              <a:t> Czech Republik.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I live in a </a:t>
            </a:r>
            <a:r>
              <a:rPr lang="cs-CZ" sz="1400" dirty="0" err="1" smtClean="0">
                <a:solidFill>
                  <a:schemeClr val="bg1"/>
                </a:solidFill>
              </a:rPr>
              <a:t>village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it´s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small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smtClean="0">
                <a:solidFill>
                  <a:schemeClr val="bg1"/>
                </a:solidFill>
              </a:rPr>
              <a:t>and nice.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I </a:t>
            </a:r>
            <a:r>
              <a:rPr lang="cs-CZ" sz="1400" dirty="0" err="1" smtClean="0">
                <a:solidFill>
                  <a:schemeClr val="bg1"/>
                </a:solidFill>
              </a:rPr>
              <a:t>like</a:t>
            </a:r>
            <a:r>
              <a:rPr lang="cs-CZ" sz="1400" dirty="0" smtClean="0">
                <a:solidFill>
                  <a:schemeClr val="bg1"/>
                </a:solidFill>
              </a:rPr>
              <a:t> my </a:t>
            </a:r>
            <a:r>
              <a:rPr lang="cs-CZ" sz="1400" dirty="0" err="1" smtClean="0">
                <a:solidFill>
                  <a:schemeClr val="bg1"/>
                </a:solidFill>
              </a:rPr>
              <a:t>classroom</a:t>
            </a:r>
            <a:r>
              <a:rPr lang="cs-CZ" sz="1400" dirty="0" smtClean="0">
                <a:solidFill>
                  <a:schemeClr val="bg1"/>
                </a:solidFill>
              </a:rPr>
              <a:t>.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82908" y="4988596"/>
            <a:ext cx="175791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Hello,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My </a:t>
            </a:r>
            <a:r>
              <a:rPr lang="cs-CZ" dirty="0" err="1" smtClean="0">
                <a:solidFill>
                  <a:schemeClr val="bg1"/>
                </a:solidFill>
              </a:rPr>
              <a:t>name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Yuki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I´m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from</a:t>
            </a:r>
            <a:r>
              <a:rPr lang="cs-CZ" dirty="0" smtClean="0">
                <a:solidFill>
                  <a:schemeClr val="bg1"/>
                </a:solidFill>
              </a:rPr>
              <a:t> Japan.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I´m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twenty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I </a:t>
            </a:r>
            <a:r>
              <a:rPr lang="cs-CZ" dirty="0" err="1" smtClean="0">
                <a:solidFill>
                  <a:schemeClr val="bg1"/>
                </a:solidFill>
              </a:rPr>
              <a:t>like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tennis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71300" y="4403694"/>
            <a:ext cx="2096856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bg1"/>
                </a:solidFill>
              </a:rPr>
              <a:t>Hi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boys</a:t>
            </a:r>
            <a:r>
              <a:rPr lang="cs-CZ" sz="1600" dirty="0" smtClean="0">
                <a:solidFill>
                  <a:schemeClr val="bg1"/>
                </a:solidFill>
              </a:rPr>
              <a:t> and </a:t>
            </a:r>
            <a:r>
              <a:rPr lang="cs-CZ" sz="1600" dirty="0" err="1" smtClean="0">
                <a:solidFill>
                  <a:schemeClr val="bg1"/>
                </a:solidFill>
              </a:rPr>
              <a:t>girls</a:t>
            </a:r>
            <a:r>
              <a:rPr lang="cs-CZ" sz="1600" dirty="0" smtClean="0">
                <a:solidFill>
                  <a:schemeClr val="bg1"/>
                </a:solidFill>
              </a:rPr>
              <a:t>!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My </a:t>
            </a:r>
            <a:r>
              <a:rPr lang="cs-CZ" sz="1600" dirty="0" err="1" smtClean="0">
                <a:solidFill>
                  <a:schemeClr val="bg1"/>
                </a:solidFill>
              </a:rPr>
              <a:t>name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is</a:t>
            </a:r>
            <a:r>
              <a:rPr lang="cs-CZ" sz="1600" dirty="0" smtClean="0">
                <a:solidFill>
                  <a:schemeClr val="bg1"/>
                </a:solidFill>
              </a:rPr>
              <a:t>  Tom Hrdý.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I´m</a:t>
            </a:r>
            <a:r>
              <a:rPr lang="cs-CZ" sz="1600" dirty="0" smtClean="0">
                <a:solidFill>
                  <a:schemeClr val="bg1"/>
                </a:solidFill>
              </a:rPr>
              <a:t> not </a:t>
            </a:r>
            <a:r>
              <a:rPr lang="cs-CZ" sz="1600" dirty="0" err="1" smtClean="0">
                <a:solidFill>
                  <a:schemeClr val="bg1"/>
                </a:solidFill>
              </a:rPr>
              <a:t>from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Praque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I´m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from</a:t>
            </a:r>
            <a:r>
              <a:rPr lang="cs-CZ" sz="1600" dirty="0" smtClean="0">
                <a:solidFill>
                  <a:schemeClr val="bg1"/>
                </a:solidFill>
              </a:rPr>
              <a:t>  Tachov. </a:t>
            </a:r>
            <a:r>
              <a:rPr lang="cs-CZ" sz="1600" dirty="0" err="1" smtClean="0">
                <a:solidFill>
                  <a:schemeClr val="bg1"/>
                </a:solidFill>
              </a:rPr>
              <a:t>It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isn´t</a:t>
            </a:r>
            <a:r>
              <a:rPr lang="cs-CZ" sz="1600" dirty="0" smtClean="0">
                <a:solidFill>
                  <a:schemeClr val="bg1"/>
                </a:solidFill>
              </a:rPr>
              <a:t> a big </a:t>
            </a:r>
            <a:r>
              <a:rPr lang="cs-CZ" sz="1600" dirty="0" err="1" smtClean="0">
                <a:solidFill>
                  <a:schemeClr val="bg1"/>
                </a:solidFill>
              </a:rPr>
              <a:t>town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it´s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a </a:t>
            </a:r>
            <a:r>
              <a:rPr lang="cs-CZ" sz="1600" dirty="0" err="1" smtClean="0">
                <a:solidFill>
                  <a:schemeClr val="bg1"/>
                </a:solidFill>
              </a:rPr>
              <a:t>small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town</a:t>
            </a:r>
            <a:r>
              <a:rPr lang="cs-CZ" sz="1600" dirty="0" smtClean="0">
                <a:solidFill>
                  <a:schemeClr val="bg1"/>
                </a:solidFill>
              </a:rPr>
              <a:t>, but </a:t>
            </a:r>
            <a:r>
              <a:rPr lang="cs-CZ" sz="1600" dirty="0" err="1" smtClean="0">
                <a:solidFill>
                  <a:schemeClr val="bg1"/>
                </a:solidFill>
              </a:rPr>
              <a:t>it´s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nice, </a:t>
            </a:r>
            <a:r>
              <a:rPr lang="cs-CZ" sz="1600" dirty="0" err="1" smtClean="0">
                <a:solidFill>
                  <a:schemeClr val="bg1"/>
                </a:solidFill>
              </a:rPr>
              <a:t>too.I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like</a:t>
            </a:r>
            <a:r>
              <a:rPr lang="cs-CZ" sz="1600" dirty="0" smtClean="0">
                <a:solidFill>
                  <a:schemeClr val="bg1"/>
                </a:solidFill>
              </a:rPr>
              <a:t> my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family</a:t>
            </a:r>
            <a:r>
              <a:rPr lang="cs-CZ" sz="1600" dirty="0" smtClean="0">
                <a:solidFill>
                  <a:schemeClr val="bg1"/>
                </a:solidFill>
              </a:rPr>
              <a:t>. </a:t>
            </a:r>
            <a:r>
              <a:rPr lang="cs-CZ" sz="1600" dirty="0" err="1" smtClean="0">
                <a:solidFill>
                  <a:schemeClr val="bg1"/>
                </a:solidFill>
              </a:rPr>
              <a:t>I´m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nine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4264123"/>
            <a:ext cx="2028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old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he/</a:t>
            </a:r>
            <a:r>
              <a:rPr lang="cs-CZ" b="1" dirty="0" err="1" smtClean="0"/>
              <a:t>she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32447" y="4361036"/>
            <a:ext cx="2345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lives</a:t>
            </a:r>
            <a:r>
              <a:rPr lang="cs-CZ" b="1" dirty="0" smtClean="0"/>
              <a:t> in  London?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65226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92696"/>
            <a:ext cx="72728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Ilustrace – </a:t>
            </a:r>
            <a:r>
              <a:rPr lang="cs-CZ" sz="3200" dirty="0" smtClean="0">
                <a:hlinkClick r:id="rId2"/>
              </a:rPr>
              <a:t>www.office.</a:t>
            </a:r>
            <a:r>
              <a:rPr lang="cs-CZ" sz="3200" dirty="0" err="1" smtClean="0">
                <a:hlinkClick r:id="rId2"/>
              </a:rPr>
              <a:t>microsoft.com</a:t>
            </a:r>
            <a:endParaRPr lang="cs-CZ" sz="3200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lux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557</TotalTime>
  <Words>514</Words>
  <Application>Microsoft Office PowerPoint</Application>
  <PresentationFormat>Předvádění na obrazovce (4:3)</PresentationFormat>
  <Paragraphs>121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Deluxe</vt:lpstr>
      <vt:lpstr>Administrativní</vt:lpstr>
      <vt:lpstr>Snímek 1</vt:lpstr>
      <vt:lpstr>ANOTACE:</vt:lpstr>
      <vt:lpstr>My home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MatejovicovaA</dc:creator>
  <cp:lastModifiedBy>ředitelka</cp:lastModifiedBy>
  <cp:revision>32</cp:revision>
  <dcterms:created xsi:type="dcterms:W3CDTF">2013-06-15T19:27:24Z</dcterms:created>
  <dcterms:modified xsi:type="dcterms:W3CDTF">2013-07-04T09:42:43Z</dcterms:modified>
</cp:coreProperties>
</file>