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71" r:id="rId3"/>
    <p:sldId id="272" r:id="rId4"/>
    <p:sldId id="256" r:id="rId5"/>
    <p:sldId id="266" r:id="rId6"/>
    <p:sldId id="257" r:id="rId7"/>
    <p:sldId id="258" r:id="rId8"/>
    <p:sldId id="264" r:id="rId9"/>
    <p:sldId id="265" r:id="rId10"/>
    <p:sldId id="259" r:id="rId11"/>
    <p:sldId id="260" r:id="rId12"/>
    <p:sldId id="261" r:id="rId13"/>
    <p:sldId id="262" r:id="rId14"/>
    <p:sldId id="263" r:id="rId15"/>
    <p:sldId id="267" r:id="rId16"/>
    <p:sldId id="268" r:id="rId17"/>
    <p:sldId id="269" r:id="rId18"/>
    <p:sldId id="270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5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F07CE0-A718-4AB1-A70F-FFD6273BB6F0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2DE3E6D2-E9AE-479C-84C5-6353E1E3E740}" type="presOf" srcId="{27FE2D31-D344-4B63-A89A-A89AB0D9F3E3}" destId="{FE47432B-CA46-450C-8D8F-66C300A95B52}" srcOrd="0" destOrd="0" presId="urn:microsoft.com/office/officeart/2005/8/layout/target3"/>
    <dgm:cxn modelId="{4D1E1411-0C1A-4BF6-BCD1-E131D801AC20}" type="presOf" srcId="{100B6B2E-82E6-4C11-B19B-F2DB3A0EA64F}" destId="{645AA564-2E9E-4954-AD87-AE01782CEC59}" srcOrd="0" destOrd="0" presId="urn:microsoft.com/office/officeart/2005/8/layout/target3"/>
    <dgm:cxn modelId="{8866470F-DE3B-4DC3-9775-D6496E863CE6}" type="presOf" srcId="{130831A4-0540-4EC5-8F5A-93030E89D2D9}" destId="{F69CC921-512E-49F4-824C-A648EC5F27A5}" srcOrd="0" destOrd="0" presId="urn:microsoft.com/office/officeart/2005/8/layout/target3"/>
    <dgm:cxn modelId="{C3DF94E0-B6E3-4F1D-8B8B-FBA699C61919}" type="presOf" srcId="{1D8420EA-BFA0-403B-80F5-647FA396CC45}" destId="{8467D0EB-87A2-4285-8ACA-0398EFBF29BC}" srcOrd="1" destOrd="0" presId="urn:microsoft.com/office/officeart/2005/8/layout/target3"/>
    <dgm:cxn modelId="{4ACBD477-0144-467C-85D5-0760A32F05B7}" type="presOf" srcId="{914700B9-77B5-440A-A438-DE98B6D4894D}" destId="{BD9AF279-D483-48F2-BBBD-45F8E8923512}" srcOrd="1" destOrd="0" presId="urn:microsoft.com/office/officeart/2005/8/layout/target3"/>
    <dgm:cxn modelId="{C98FAA29-5D87-4D27-B59D-88FA8136A808}" type="presOf" srcId="{1D8420EA-BFA0-403B-80F5-647FA396CC45}" destId="{F7B3C0B7-F0F7-4F49-B02C-3630F8C5FAE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7A16EA3F-F29E-4282-AB24-0DA7D6AEBA03}" type="presOf" srcId="{914700B9-77B5-440A-A438-DE98B6D4894D}" destId="{E73F1C26-6DCD-4001-88B9-355E01E2BCE7}" srcOrd="0" destOrd="0" presId="urn:microsoft.com/office/officeart/2005/8/layout/target3"/>
    <dgm:cxn modelId="{E630BF15-E1B0-4CD5-9D56-EC20809FB565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FAAA2438-5CFC-452D-B136-A1AD311443A2}" type="presParOf" srcId="{FE47432B-CA46-450C-8D8F-66C300A95B52}" destId="{B522209E-30D0-49D6-A340-2D383A11C668}" srcOrd="0" destOrd="0" presId="urn:microsoft.com/office/officeart/2005/8/layout/target3"/>
    <dgm:cxn modelId="{7097F152-A12D-4346-BCE5-A4684230FC53}" type="presParOf" srcId="{FE47432B-CA46-450C-8D8F-66C300A95B52}" destId="{ED5A8377-51D5-4DC5-B0E7-680166966720}" srcOrd="1" destOrd="0" presId="urn:microsoft.com/office/officeart/2005/8/layout/target3"/>
    <dgm:cxn modelId="{B647B229-FB75-4C87-9D4F-2AF7119C9DB1}" type="presParOf" srcId="{FE47432B-CA46-450C-8D8F-66C300A95B52}" destId="{F69CC921-512E-49F4-824C-A648EC5F27A5}" srcOrd="2" destOrd="0" presId="urn:microsoft.com/office/officeart/2005/8/layout/target3"/>
    <dgm:cxn modelId="{E44F270D-B18A-483B-BCCD-958DF1D9CF54}" type="presParOf" srcId="{FE47432B-CA46-450C-8D8F-66C300A95B52}" destId="{61C9CE18-EDA6-4EDF-BA1C-09779D38FBBF}" srcOrd="3" destOrd="0" presId="urn:microsoft.com/office/officeart/2005/8/layout/target3"/>
    <dgm:cxn modelId="{8C431417-0DC2-4B27-AF07-B2ED28D03726}" type="presParOf" srcId="{FE47432B-CA46-450C-8D8F-66C300A95B52}" destId="{D60DEAAB-7AFE-435A-ACF6-18851E4B0426}" srcOrd="4" destOrd="0" presId="urn:microsoft.com/office/officeart/2005/8/layout/target3"/>
    <dgm:cxn modelId="{6ED8A93B-39B4-4E88-AB66-8A12D309603C}" type="presParOf" srcId="{FE47432B-CA46-450C-8D8F-66C300A95B52}" destId="{F7B3C0B7-F0F7-4F49-B02C-3630F8C5FAE5}" srcOrd="5" destOrd="0" presId="urn:microsoft.com/office/officeart/2005/8/layout/target3"/>
    <dgm:cxn modelId="{6C66F190-774C-4B4B-BCB0-C8318886073A}" type="presParOf" srcId="{FE47432B-CA46-450C-8D8F-66C300A95B52}" destId="{C9DA9446-E2D3-4F6A-8960-3CADFBF870B8}" srcOrd="6" destOrd="0" presId="urn:microsoft.com/office/officeart/2005/8/layout/target3"/>
    <dgm:cxn modelId="{DBC08730-1A88-404F-A55F-2D485F96D7B7}" type="presParOf" srcId="{FE47432B-CA46-450C-8D8F-66C300A95B52}" destId="{9726EC6F-D322-4CD3-B489-1BE3DF7CE70B}" srcOrd="7" destOrd="0" presId="urn:microsoft.com/office/officeart/2005/8/layout/target3"/>
    <dgm:cxn modelId="{E87F1E47-DA15-490F-9EB5-395F2A16D70E}" type="presParOf" srcId="{FE47432B-CA46-450C-8D8F-66C300A95B52}" destId="{645AA564-2E9E-4954-AD87-AE01782CEC59}" srcOrd="8" destOrd="0" presId="urn:microsoft.com/office/officeart/2005/8/layout/target3"/>
    <dgm:cxn modelId="{9B21E393-FFC3-4772-9AB0-192E2C83B625}" type="presParOf" srcId="{FE47432B-CA46-450C-8D8F-66C300A95B52}" destId="{8538CAC4-6A86-42B8-B5AF-2FF155DB9D02}" srcOrd="9" destOrd="0" presId="urn:microsoft.com/office/officeart/2005/8/layout/target3"/>
    <dgm:cxn modelId="{97C0297E-4F92-4863-882F-C49EDDE925CD}" type="presParOf" srcId="{FE47432B-CA46-450C-8D8F-66C300A95B52}" destId="{26FD6024-A07F-46D0-8BC0-B5E595C5673D}" srcOrd="10" destOrd="0" presId="urn:microsoft.com/office/officeart/2005/8/layout/target3"/>
    <dgm:cxn modelId="{22E6FA3F-F6B5-4772-93A4-D9F78EF84108}" type="presParOf" srcId="{FE47432B-CA46-450C-8D8F-66C300A95B52}" destId="{E73F1C26-6DCD-4001-88B9-355E01E2BCE7}" srcOrd="11" destOrd="0" presId="urn:microsoft.com/office/officeart/2005/8/layout/target3"/>
    <dgm:cxn modelId="{6D8F4365-7F0A-42B1-8960-843C295A9553}" type="presParOf" srcId="{FE47432B-CA46-450C-8D8F-66C300A95B52}" destId="{8E23E229-92FC-49D1-B5FE-0303176B8A4E}" srcOrd="12" destOrd="0" presId="urn:microsoft.com/office/officeart/2005/8/layout/target3"/>
    <dgm:cxn modelId="{B25B5D2D-3AFD-4392-9E45-03DE3A893480}" type="presParOf" srcId="{FE47432B-CA46-450C-8D8F-66C300A95B52}" destId="{8467D0EB-87A2-4285-8ACA-0398EFBF29BC}" srcOrd="13" destOrd="0" presId="urn:microsoft.com/office/officeart/2005/8/layout/target3"/>
    <dgm:cxn modelId="{9F407C70-CC63-413E-A8EE-7E45396F650B}" type="presParOf" srcId="{FE47432B-CA46-450C-8D8F-66C300A95B52}" destId="{DBA8199F-D892-4A8E-A352-2B7844050E09}" srcOrd="14" destOrd="0" presId="urn:microsoft.com/office/officeart/2005/8/layout/target3"/>
    <dgm:cxn modelId="{929B4683-FA06-4EDD-A784-6FA2BB8DB9D5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CE089-8B29-4C2F-ADFD-E67DA71E180B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827FF-6AA7-4AF6-81A7-73E7C0E35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CE089-8B29-4C2F-ADFD-E67DA71E180B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827FF-6AA7-4AF6-81A7-73E7C0E35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CE089-8B29-4C2F-ADFD-E67DA71E180B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827FF-6AA7-4AF6-81A7-73E7C0E35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CE089-8B29-4C2F-ADFD-E67DA71E180B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827FF-6AA7-4AF6-81A7-73E7C0E35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CE089-8B29-4C2F-ADFD-E67DA71E180B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827FF-6AA7-4AF6-81A7-73E7C0E35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CE089-8B29-4C2F-ADFD-E67DA71E180B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827FF-6AA7-4AF6-81A7-73E7C0E35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CE089-8B29-4C2F-ADFD-E67DA71E180B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827FF-6AA7-4AF6-81A7-73E7C0E35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CE089-8B29-4C2F-ADFD-E67DA71E180B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827FF-6AA7-4AF6-81A7-73E7C0E35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CE089-8B29-4C2F-ADFD-E67DA71E180B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768827FF-6AA7-4AF6-81A7-73E7C0E35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CE089-8B29-4C2F-ADFD-E67DA71E180B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827FF-6AA7-4AF6-81A7-73E7C0E35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CE089-8B29-4C2F-ADFD-E67DA71E180B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827FF-6AA7-4AF6-81A7-73E7C0E35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Přímá spojovací čára 25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7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8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111BE-F254-41B3-B59C-878253F1ECA1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1CEAEBB-6D7C-458F-BE72-59D75751B550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08208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C491F-4AA4-4BCC-8B8F-8A2C50B90FF3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FFBBA2-4830-4DA2-8A4F-7E006720F0B3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0986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ovací čára 28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3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C0DE11-91E1-4BAC-A547-253EA5F080E0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B0C6F99-5835-4FE2-B6DA-74D46B949E39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84418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56AAB7-057A-4C85-82CD-E797CCE9E62B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AA618-9DAE-41EF-826C-60603EF5E6FE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49590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1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24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" name="Přímá spojovací čára 27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6" name="Elipsa 29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Elipsa 30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66D61-FF67-4640-B558-5F33F69C7194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DBF76CAB-C0E3-49DA-8E9F-7A997F77335D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99215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F8FC0-315D-4D3E-9325-03BB6822D6E7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B206A-BFEE-4252-AC5C-B747B2B92BE9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37472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41CBA-9EF4-4CD1-B9D8-95C00978EA9B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357D64C-4B04-4C3E-9FE5-0A68523FF1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277139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ovací čára 27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0C21168-C169-4D94-B170-CC107825DAE4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3003C2-447D-4F6E-96D0-EC512B3AD044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6555397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EF67CF-3059-465E-964E-4A844662BC62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77BE68-7E0A-40C0-BE72-5C35ADB74B9A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747748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52A523-F0AE-48E0-B829-2CED854871EC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1C994-7287-41DC-830C-57FB22788145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67293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Přímá spojovací čára 26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Elipsa 27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Elipsa 28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F5D3C0-46B6-4402-B270-9A24235316FF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9008C-A4D4-41CA-A222-335D46C81F84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245929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52CE089-8B29-4C2F-ADFD-E67DA71E180B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68827FF-6AA7-4AF6-81A7-73E7C0E35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0B81DF5-0183-48DB-8F3C-1E43BA23D31E}" type="datetimeFigureOut">
              <a:rPr lang="en-US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7/4/2013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D74392-E8D2-4BE4-9C30-E3316EE37BEE}" type="slidenum">
              <a:rPr lang="en-GB">
                <a:solidFill>
                  <a:srgbClr val="A04DA3">
                    <a:shade val="75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xmlns="" val="37935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8C438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A04DA3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C4652D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B5D3D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18" Type="http://schemas.openxmlformats.org/officeDocument/2006/relationships/image" Target="../media/image20.wmf"/><Relationship Id="rId26" Type="http://schemas.openxmlformats.org/officeDocument/2006/relationships/image" Target="../media/image28.jpeg"/><Relationship Id="rId3" Type="http://schemas.openxmlformats.org/officeDocument/2006/relationships/image" Target="../media/image5.wmf"/><Relationship Id="rId21" Type="http://schemas.openxmlformats.org/officeDocument/2006/relationships/image" Target="../media/image23.wmf"/><Relationship Id="rId7" Type="http://schemas.openxmlformats.org/officeDocument/2006/relationships/image" Target="../media/image9.png"/><Relationship Id="rId12" Type="http://schemas.openxmlformats.org/officeDocument/2006/relationships/image" Target="../media/image14.wmf"/><Relationship Id="rId17" Type="http://schemas.openxmlformats.org/officeDocument/2006/relationships/image" Target="../media/image19.wmf"/><Relationship Id="rId25" Type="http://schemas.openxmlformats.org/officeDocument/2006/relationships/image" Target="../media/image27.wmf"/><Relationship Id="rId2" Type="http://schemas.openxmlformats.org/officeDocument/2006/relationships/image" Target="../media/image4.wmf"/><Relationship Id="rId16" Type="http://schemas.openxmlformats.org/officeDocument/2006/relationships/image" Target="../media/image18.wmf"/><Relationship Id="rId20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24" Type="http://schemas.openxmlformats.org/officeDocument/2006/relationships/image" Target="../media/image26.wmf"/><Relationship Id="rId5" Type="http://schemas.openxmlformats.org/officeDocument/2006/relationships/image" Target="../media/image7.wmf"/><Relationship Id="rId15" Type="http://schemas.openxmlformats.org/officeDocument/2006/relationships/image" Target="../media/image17.png"/><Relationship Id="rId23" Type="http://schemas.openxmlformats.org/officeDocument/2006/relationships/image" Target="../media/image25.wmf"/><Relationship Id="rId10" Type="http://schemas.openxmlformats.org/officeDocument/2006/relationships/image" Target="../media/image12.png"/><Relationship Id="rId19" Type="http://schemas.openxmlformats.org/officeDocument/2006/relationships/image" Target="../media/image21.wmf"/><Relationship Id="rId4" Type="http://schemas.openxmlformats.org/officeDocument/2006/relationships/image" Target="../media/image6.png"/><Relationship Id="rId9" Type="http://schemas.openxmlformats.org/officeDocument/2006/relationships/image" Target="../media/image11.wmf"/><Relationship Id="rId14" Type="http://schemas.openxmlformats.org/officeDocument/2006/relationships/image" Target="../media/image16.wmf"/><Relationship Id="rId22" Type="http://schemas.openxmlformats.org/officeDocument/2006/relationships/image" Target="../media/image2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29.wmf"/><Relationship Id="rId7" Type="http://schemas.openxmlformats.org/officeDocument/2006/relationships/image" Target="../media/image11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10.wmf"/><Relationship Id="rId10" Type="http://schemas.openxmlformats.org/officeDocument/2006/relationships/image" Target="../media/image5.wmf"/><Relationship Id="rId4" Type="http://schemas.openxmlformats.org/officeDocument/2006/relationships/image" Target="../media/image9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18.wmf"/><Relationship Id="rId7" Type="http://schemas.openxmlformats.org/officeDocument/2006/relationships/image" Target="../media/image21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7.png"/><Relationship Id="rId10" Type="http://schemas.openxmlformats.org/officeDocument/2006/relationships/image" Target="../media/image16.wmf"/><Relationship Id="rId4" Type="http://schemas.openxmlformats.org/officeDocument/2006/relationships/image" Target="../media/image19.wmf"/><Relationship Id="rId9" Type="http://schemas.openxmlformats.org/officeDocument/2006/relationships/image" Target="../media/image2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6.wmf"/><Relationship Id="rId7" Type="http://schemas.openxmlformats.org/officeDocument/2006/relationships/image" Target="../media/image24.wm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wmf"/><Relationship Id="rId5" Type="http://schemas.openxmlformats.org/officeDocument/2006/relationships/image" Target="../media/image23.wmf"/><Relationship Id="rId4" Type="http://schemas.openxmlformats.org/officeDocument/2006/relationships/image" Target="../media/image2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40.wmf"/><Relationship Id="rId3" Type="http://schemas.openxmlformats.org/officeDocument/2006/relationships/image" Target="../media/image31.wmf"/><Relationship Id="rId7" Type="http://schemas.openxmlformats.org/officeDocument/2006/relationships/image" Target="../media/image35.wmf"/><Relationship Id="rId12" Type="http://schemas.openxmlformats.org/officeDocument/2006/relationships/image" Target="../media/image39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11" Type="http://schemas.openxmlformats.org/officeDocument/2006/relationships/image" Target="../media/image38.wmf"/><Relationship Id="rId5" Type="http://schemas.openxmlformats.org/officeDocument/2006/relationships/image" Target="../media/image33.wmf"/><Relationship Id="rId10" Type="http://schemas.openxmlformats.org/officeDocument/2006/relationships/image" Target="../media/image37.wmf"/><Relationship Id="rId4" Type="http://schemas.openxmlformats.org/officeDocument/2006/relationships/image" Target="../media/image32.wmf"/><Relationship Id="rId9" Type="http://schemas.openxmlformats.org/officeDocument/2006/relationships/image" Target="../media/image36.wmf"/><Relationship Id="rId14" Type="http://schemas.openxmlformats.org/officeDocument/2006/relationships/image" Target="../media/image41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wmf"/><Relationship Id="rId3" Type="http://schemas.openxmlformats.org/officeDocument/2006/relationships/image" Target="../media/image45.png"/><Relationship Id="rId7" Type="http://schemas.openxmlformats.org/officeDocument/2006/relationships/image" Target="../media/image49.wmf"/><Relationship Id="rId2" Type="http://schemas.openxmlformats.org/officeDocument/2006/relationships/image" Target="../media/image4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wmf"/><Relationship Id="rId5" Type="http://schemas.openxmlformats.org/officeDocument/2006/relationships/image" Target="../media/image47.wmf"/><Relationship Id="rId4" Type="http://schemas.openxmlformats.org/officeDocument/2006/relationships/image" Target="../media/image46.wmf"/><Relationship Id="rId9" Type="http://schemas.openxmlformats.org/officeDocument/2006/relationships/image" Target="../media/image51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wmf"/><Relationship Id="rId3" Type="http://schemas.openxmlformats.org/officeDocument/2006/relationships/image" Target="../media/image53.wmf"/><Relationship Id="rId7" Type="http://schemas.openxmlformats.org/officeDocument/2006/relationships/image" Target="../media/image57.wmf"/><Relationship Id="rId2" Type="http://schemas.openxmlformats.org/officeDocument/2006/relationships/image" Target="../media/image5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wmf"/><Relationship Id="rId5" Type="http://schemas.openxmlformats.org/officeDocument/2006/relationships/image" Target="../media/image55.wmf"/><Relationship Id="rId4" Type="http://schemas.openxmlformats.org/officeDocument/2006/relationships/image" Target="../media/image54.jpeg"/><Relationship Id="rId9" Type="http://schemas.openxmlformats.org/officeDocument/2006/relationships/image" Target="../media/image30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wmf"/><Relationship Id="rId3" Type="http://schemas.openxmlformats.org/officeDocument/2006/relationships/image" Target="../media/image46.wmf"/><Relationship Id="rId7" Type="http://schemas.openxmlformats.org/officeDocument/2006/relationships/image" Target="../media/image58.wmf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wmf"/><Relationship Id="rId5" Type="http://schemas.openxmlformats.org/officeDocument/2006/relationships/image" Target="../media/image44.wmf"/><Relationship Id="rId4" Type="http://schemas.openxmlformats.org/officeDocument/2006/relationships/image" Target="../media/image45.png"/><Relationship Id="rId9" Type="http://schemas.openxmlformats.org/officeDocument/2006/relationships/image" Target="../media/image51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wmf"/><Relationship Id="rId3" Type="http://schemas.openxmlformats.org/officeDocument/2006/relationships/image" Target="../media/image49.wmf"/><Relationship Id="rId7" Type="http://schemas.openxmlformats.org/officeDocument/2006/relationships/image" Target="../media/image30.wmf"/><Relationship Id="rId2" Type="http://schemas.openxmlformats.org/officeDocument/2006/relationships/image" Target="../media/image5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5" Type="http://schemas.openxmlformats.org/officeDocument/2006/relationships/image" Target="../media/image57.wmf"/><Relationship Id="rId4" Type="http://schemas.openxmlformats.org/officeDocument/2006/relationships/image" Target="../media/image56.wmf"/><Relationship Id="rId9" Type="http://schemas.openxmlformats.org/officeDocument/2006/relationships/image" Target="../media/image61.w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89588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90820134"/>
              </p:ext>
            </p:extLst>
          </p:nvPr>
        </p:nvGraphicFramePr>
        <p:xfrm>
          <a:off x="1692275" y="2852738"/>
          <a:ext cx="7056438" cy="2436818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183"/>
                <a:gridCol w="4116255"/>
              </a:tblGrid>
              <a:tr h="335277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VY_32_INOVACE_10_S17-Aj-4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77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listopad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</a:t>
                      </a:r>
                      <a:r>
                        <a:rPr lang="cs-CZ" sz="1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pro 4.ročník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815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GAME – THE ENGLISH CUP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471435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692150"/>
            <a:ext cx="8280400" cy="419100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750" y="3573463"/>
          <a:ext cx="8280400" cy="25606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160"/>
                <a:gridCol w="4968240"/>
              </a:tblGrid>
              <a:tr h="36008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41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45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725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96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97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02976372"/>
              </p:ext>
            </p:extLst>
          </p:nvPr>
        </p:nvGraphicFramePr>
        <p:xfrm>
          <a:off x="539750" y="1196975"/>
          <a:ext cx="8280400" cy="22320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400"/>
              </a:tblGrid>
              <a:tr h="936010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 opakování a k prověření znalostí slovní zásoby formou hry.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4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010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 </a:t>
                      </a:r>
                      <a:r>
                        <a:rPr lang="cs-CZ" sz="1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formou her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procvičují slovíčka různých témat probraných v 1. pololetí 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363252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Cup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63688" y="4005064"/>
            <a:ext cx="5105400" cy="12192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OPAKOVÁNÍ 1. POLOLETÍ</a:t>
            </a:r>
            <a:endParaRPr lang="cs-CZ" sz="3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940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citel\AppData\Local\Microsoft\Windows\Temporary Internet Files\Content.IE5\AM1I8PN9\MC9000195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9926" y="2310591"/>
            <a:ext cx="1369167" cy="1705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3" descr="C:\Users\ucitel\AppData\Local\Microsoft\Windows\Temporary Internet Files\Content.IE5\TXR4RTKA\MC900021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3" y="2713638"/>
            <a:ext cx="1301773" cy="1537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861623"/>
            <a:ext cx="1616075" cy="890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6" descr="C:\Users\ucitel\AppData\Local\Microsoft\Windows\Temporary Internet Files\Content.IE5\0AI6O03E\MC9000193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4035" y="2684236"/>
            <a:ext cx="1483180" cy="1294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ucitel\AppData\Local\Microsoft\Windows\Temporary Internet Files\Content.IE5\DE4CGPLA\MC9001134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9123" y="2437660"/>
            <a:ext cx="959328" cy="173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ucitel\AppData\Local\Microsoft\Windows\Temporary Internet Files\Content.IE5\1FFKLJ63\MC90044180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2448" y="2788161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ucitel\AppData\Local\Microsoft\Windows\Temporary Internet Files\Content.IE5\TXR4RTKA\MC90023408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8549" y="2962530"/>
            <a:ext cx="1150544" cy="1016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ucitel\AppData\Local\Microsoft\Windows\Temporary Internet Files\Content.IE5\1FFKLJ63\MC90023216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35301" y="2680669"/>
            <a:ext cx="1712614" cy="1273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ucitel\AppData\Local\Microsoft\Windows\Temporary Internet Files\Content.IE5\82VO3BYJ\MC900434870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9123" y="2487898"/>
            <a:ext cx="1308792" cy="1308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C:\Users\ucitel\AppData\Local\Microsoft\Windows\Temporary Internet Files\Content.IE5\82VO3BYJ\MC900434870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5829" y="2935252"/>
            <a:ext cx="1315940" cy="131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ucitel\AppData\Local\Microsoft\Windows\Temporary Internet Files\Content.IE5\S7687CZ2\MC90011337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8324" y="2802616"/>
            <a:ext cx="1259564" cy="1112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C:\Users\ucitel\AppData\Local\Microsoft\Windows\Temporary Internet Files\Content.IE5\AM1I8PN9\MC90011344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78279" y="2437660"/>
            <a:ext cx="871398" cy="1477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C:\Users\ucitel\AppData\Local\Microsoft\Windows\Temporary Internet Files\Content.IE5\0AI6O03E\MC90011333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3066" y="2521537"/>
            <a:ext cx="1355159" cy="1309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C:\Users\ucitel\AppData\Local\Microsoft\Windows\Temporary Internet Files\Content.IE5\S7687CZ2\MC900232964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7603" y="2510538"/>
            <a:ext cx="1376266" cy="1311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ucitel\AppData\Local\Microsoft\Windows\Temporary Internet Files\Content.IE5\S7687CZ2\MC900441726[1]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33641" y="2553223"/>
            <a:ext cx="1092135" cy="1092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C:\Users\ucitel\AppData\Local\Microsoft\Windows\Temporary Internet Files\Content.IE5\S7687CZ2\MC900441726[1]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455304">
            <a:off x="3772719" y="2760847"/>
            <a:ext cx="1092135" cy="1092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ucitel\AppData\Local\Microsoft\Windows\Temporary Internet Files\Content.IE5\0AI6O03E\MC900232986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9631" y="2621872"/>
            <a:ext cx="1152128" cy="1200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C:\Users\ucitel\AppData\Local\Microsoft\Windows\Temporary Internet Files\Content.IE5\S7687CZ2\MC900100778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413784" y="2350730"/>
            <a:ext cx="1152515" cy="1335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3" descr="C:\Users\ucitel\AppData\Local\Microsoft\Windows\Temporary Internet Files\Content.IE5\S7687CZ2\MC900113404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77608" y="2926025"/>
            <a:ext cx="1397688" cy="1100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3582862" y="2437660"/>
            <a:ext cx="117211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10</a:t>
            </a:r>
            <a:endParaRPr lang="cs-CZ" sz="8000" dirty="0">
              <a:solidFill>
                <a:srgbClr val="FFFF00"/>
              </a:solidFill>
            </a:endParaRPr>
          </a:p>
        </p:txBody>
      </p:sp>
      <p:pic>
        <p:nvPicPr>
          <p:cNvPr id="22" name="Picture 10" descr="C:\Users\ucitel\AppData\Local\Microsoft\Windows\Temporary Internet Files\Content.IE5\TXR4RTKA\MC900349573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7603" y="2436443"/>
            <a:ext cx="1486807" cy="1249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ucitel\AppData\Local\Microsoft\Windows\Temporary Internet Files\Content.IE5\TXR4RTKA\MC900441362[1].pn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03848" y="2818354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ucitel\AppData\Local\Microsoft\Windows\Temporary Internet Files\Content.IE5\TXR4RTKA\MC900441362[1].pn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2104" y="2530322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Users\ucitel\AppData\Local\Microsoft\Windows\Temporary Internet Files\Content.IE5\1FFKLJ63\MC900296114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4820" y="2831934"/>
            <a:ext cx="1113575" cy="100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7" descr="C:\Users\ucitel\AppData\Local\Microsoft\Windows\Temporary Internet Files\Content.IE5\DE4CGPLA\MC900349133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0066" y="2621872"/>
            <a:ext cx="1880006" cy="153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C:\Users\ucitel\AppData\Local\Microsoft\Windows\Temporary Internet Files\Content.IE5\0AI6O03E\MC900335899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87895" y="2256806"/>
            <a:ext cx="1060020" cy="1504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:\Users\ucitel\AppData\Local\Microsoft\Windows\Temporary Internet Files\Content.IE5\0AI6O03E\MC900335899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56101" y="2732506"/>
            <a:ext cx="1060020" cy="1504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3950100" y="2714209"/>
            <a:ext cx="53412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3</a:t>
            </a:r>
            <a:endParaRPr lang="cs-CZ" sz="6000" dirty="0">
              <a:solidFill>
                <a:srgbClr val="FFFF00"/>
              </a:solidFill>
            </a:endParaRPr>
          </a:p>
        </p:txBody>
      </p:sp>
      <p:pic>
        <p:nvPicPr>
          <p:cNvPr id="30" name="Picture 3" descr="C:\Users\ucitel\AppData\Local\Microsoft\Windows\Temporary Internet Files\Content.IE5\DE4CGPLA\MC900398615[1].wmf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8113" y="2658343"/>
            <a:ext cx="1320282" cy="1241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6" descr="C:\Users\ucitel\AppData\Local\Microsoft\Windows\Temporary Internet Files\Content.IE5\S7687CZ2\MC900428397[1].wmf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6794" y="2257932"/>
            <a:ext cx="935037" cy="1720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8" descr="C:\Users\ucitel\AppData\Local\Microsoft\Windows\Temporary Internet Files\Content.IE5\K0O7W0UI\MC900438634[1].jpg"/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22282" y="2849322"/>
            <a:ext cx="1891010" cy="794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0501" y="260648"/>
            <a:ext cx="60708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SAY  ENGLISH ( řekni) – </a:t>
            </a:r>
            <a:r>
              <a:rPr lang="cs-CZ" sz="3200" dirty="0" err="1" smtClean="0"/>
              <a:t>two</a:t>
            </a:r>
            <a:r>
              <a:rPr lang="cs-CZ" sz="3200" dirty="0" smtClean="0"/>
              <a:t> </a:t>
            </a:r>
            <a:r>
              <a:rPr lang="cs-CZ" sz="3200" dirty="0" err="1" smtClean="0"/>
              <a:t>teams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434548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0" fill="hold">
                      <p:stCondLst>
                        <p:cond delay="indefinite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0" fill="hold">
                      <p:stCondLst>
                        <p:cond delay="indefinite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0" fill="hold">
                      <p:stCondLst>
                        <p:cond delay="indefinite"/>
                      </p:stCondLst>
                      <p:childTnLst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1" grpId="1"/>
      <p:bldP spid="29" grpId="0"/>
      <p:bldP spid="29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AM1I8PN9\MC9000195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626" y="675942"/>
            <a:ext cx="1104692" cy="1375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0AI6O03E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5092" y="2534833"/>
            <a:ext cx="1613276" cy="890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1FFKLJ63\MC90044180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980728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TXR4RTKA\MC9002340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8552" y="2492896"/>
            <a:ext cx="1150544" cy="1016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0AI6O03E\MC9000193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5110" y="3645024"/>
            <a:ext cx="1483180" cy="1294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itel\AppData\Local\Microsoft\Windows\Temporary Internet Files\Content.IE5\1FFKLJ63\MC9002321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17517" y="3609853"/>
            <a:ext cx="1712614" cy="1273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itel\AppData\Local\Microsoft\Windows\Temporary Internet Files\Content.IE5\DE4CGPLA\MC9001134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5016" y="5157192"/>
            <a:ext cx="668022" cy="121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citel\AppData\Local\Microsoft\Windows\Temporary Internet Files\Content.IE5\82VO3BYJ\MC90043487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1846" y="5059001"/>
            <a:ext cx="1308792" cy="1308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citel\AppData\Local\Microsoft\Windows\Temporary Internet Files\Content.IE5\82VO3BYJ\MC90043487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8552" y="5506355"/>
            <a:ext cx="1315940" cy="131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2190434" y="1211417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35392" y="1584127"/>
            <a:ext cx="7280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doll</a:t>
            </a:r>
            <a:r>
              <a:rPr lang="cs-CZ" sz="2000" dirty="0" err="1" smtClean="0">
                <a:solidFill>
                  <a:srgbClr val="FF0000"/>
                </a:solidFill>
              </a:rPr>
              <a:t>s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2190434" y="2522765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131663" y="3789769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129000" y="5305292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6325344" y="5305292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300192" y="3789769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214492" y="2543821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6214492" y="1137320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985699" y="2858056"/>
            <a:ext cx="7777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train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13565" y="4143221"/>
            <a:ext cx="9220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book</a:t>
            </a:r>
            <a:r>
              <a:rPr lang="cs-CZ" sz="2000" dirty="0" err="1" smtClean="0">
                <a:solidFill>
                  <a:srgbClr val="FF0000"/>
                </a:solidFill>
              </a:rPr>
              <a:t>s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843808" y="5709767"/>
            <a:ext cx="7922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dress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941350" y="1499210"/>
            <a:ext cx="10374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T - </a:t>
            </a:r>
            <a:r>
              <a:rPr lang="cs-CZ" sz="2000" dirty="0" err="1" smtClean="0">
                <a:solidFill>
                  <a:schemeClr val="bg1"/>
                </a:solidFill>
              </a:rPr>
              <a:t>shirt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743378" y="2835127"/>
            <a:ext cx="14334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pencil</a:t>
            </a:r>
            <a:r>
              <a:rPr lang="cs-CZ" sz="2000" dirty="0" smtClean="0">
                <a:solidFill>
                  <a:schemeClr val="bg1"/>
                </a:solidFill>
              </a:rPr>
              <a:t> case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994249" y="4143221"/>
            <a:ext cx="9316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 </a:t>
            </a:r>
            <a:r>
              <a:rPr lang="cs-CZ" sz="2000" dirty="0" err="1" smtClean="0">
                <a:solidFill>
                  <a:schemeClr val="bg1"/>
                </a:solidFill>
              </a:rPr>
              <a:t>ruler</a:t>
            </a:r>
            <a:r>
              <a:rPr lang="cs-CZ" sz="2000" dirty="0" err="1" smtClean="0">
                <a:solidFill>
                  <a:srgbClr val="FF0000"/>
                </a:solidFill>
              </a:rPr>
              <a:t>s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213800" y="5709767"/>
            <a:ext cx="6639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ball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037" name="Picture 13" descr="C:\Users\ucitel\AppData\Local\Microsoft\Windows\Temporary Internet Files\Content.IE5\TXR4RTKA\MC90002138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8643" y="1078989"/>
            <a:ext cx="1050316" cy="1240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85016" y="116632"/>
            <a:ext cx="2233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Write</a:t>
            </a:r>
            <a:r>
              <a:rPr lang="cs-CZ" dirty="0" smtClean="0"/>
              <a:t>  </a:t>
            </a:r>
            <a:r>
              <a:rPr lang="cs-CZ" dirty="0" err="1" smtClean="0"/>
              <a:t>English</a:t>
            </a:r>
            <a:r>
              <a:rPr lang="cs-CZ" dirty="0" smtClean="0"/>
              <a:t> ( napiš)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86787" y="6367793"/>
            <a:ext cx="19819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kontrolu klikni.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4498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S7687CZ2\MC9001133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439" y="970188"/>
            <a:ext cx="1259564" cy="1112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0AI6O03E\MC9002329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6840" y="851463"/>
            <a:ext cx="1152128" cy="1200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citel\AppData\Local\Microsoft\Windows\Temporary Internet Files\Content.IE5\S7687CZ2\MC9001007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4949677" y="2082811"/>
            <a:ext cx="1152515" cy="1335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citel\AppData\Local\Microsoft\Windows\Temporary Internet Files\Content.IE5\S7687CZ2\MC90044172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259" y="5203125"/>
            <a:ext cx="1092135" cy="1092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citel\AppData\Local\Microsoft\Windows\Temporary Internet Files\Content.IE5\0AI6O03E\MC9001133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245" y="2355885"/>
            <a:ext cx="1355159" cy="1309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citel\AppData\Local\Microsoft\Windows\Temporary Internet Files\Content.IE5\TXR4RTKA\MC9003495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6621" y="5203124"/>
            <a:ext cx="1486807" cy="1249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ucitel\AppData\Local\Microsoft\Windows\Temporary Internet Files\Content.IE5\S7687CZ2\MC90044172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455304">
            <a:off x="1006337" y="5410749"/>
            <a:ext cx="1092135" cy="1092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ucitel\AppData\Local\Microsoft\Windows\Temporary Internet Files\Content.IE5\AM1I8PN9\MC90011344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394" y="605232"/>
            <a:ext cx="871398" cy="1477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ucitel\AppData\Local\Microsoft\Windows\Temporary Internet Files\Content.IE5\S7687CZ2\MC90011340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3501" y="2658106"/>
            <a:ext cx="1397688" cy="1100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86852" y="3788286"/>
            <a:ext cx="117211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10</a:t>
            </a:r>
            <a:endParaRPr lang="cs-CZ" sz="8000" dirty="0">
              <a:solidFill>
                <a:srgbClr val="FFFF00"/>
              </a:solidFill>
            </a:endParaRPr>
          </a:p>
        </p:txBody>
      </p:sp>
      <p:pic>
        <p:nvPicPr>
          <p:cNvPr id="2062" name="Picture 14" descr="C:\Users\ucitel\AppData\Local\Microsoft\Windows\Temporary Internet Files\Content.IE5\S7687CZ2\MC90023296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246" y="3909220"/>
            <a:ext cx="1376266" cy="1311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vál 16"/>
          <p:cNvSpPr/>
          <p:nvPr/>
        </p:nvSpPr>
        <p:spPr>
          <a:xfrm>
            <a:off x="2264343" y="962340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6499573" y="1069299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499573" y="2553597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269457" y="2751309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6499573" y="4039568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2306097" y="4039568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566988" y="5344755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2306097" y="5370651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24939" y="1295666"/>
            <a:ext cx="9124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skirts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166003" y="3010797"/>
            <a:ext cx="7713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bag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120318" y="4380751"/>
            <a:ext cx="8627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shirt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66847" y="5705161"/>
            <a:ext cx="8963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pens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112618" y="1344021"/>
            <a:ext cx="1244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sweater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154905" y="2853588"/>
            <a:ext cx="11805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jackets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387533" y="4334223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ten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112618" y="5711875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rubbers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6627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TXR4RTKA\MC90044136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0688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ucitel\AppData\Local\Microsoft\Windows\Temporary Internet Files\Content.IE5\TXR4RTKA\MC90044136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21784" y="332656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DE4CGPLA\MC9003986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5022" y="1776264"/>
            <a:ext cx="1320282" cy="1241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0AI6O03E\MC9003358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9131" y="4696340"/>
            <a:ext cx="1060020" cy="1504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1FFKLJ63\MC9002961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13904"/>
            <a:ext cx="1113575" cy="100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S7687CZ2\MC9004283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7644" y="3055931"/>
            <a:ext cx="935037" cy="1720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20072" y="402612"/>
            <a:ext cx="53412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3</a:t>
            </a:r>
            <a:endParaRPr lang="cs-CZ" sz="6000" dirty="0">
              <a:solidFill>
                <a:srgbClr val="FFFF00"/>
              </a:solidFill>
            </a:endParaRPr>
          </a:p>
        </p:txBody>
      </p:sp>
      <p:pic>
        <p:nvPicPr>
          <p:cNvPr id="1031" name="Picture 7" descr="C:\Users\ucitel\AppData\Local\Microsoft\Windows\Temporary Internet Files\Content.IE5\DE4CGPLA\MC90034913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7354" y="3243857"/>
            <a:ext cx="1880006" cy="153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\AppData\Local\Microsoft\Windows\Temporary Internet Files\Content.IE5\K0O7W0UI\MC90043863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9657" y="5313819"/>
            <a:ext cx="1891010" cy="794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/>
          <p:cNvSpPr/>
          <p:nvPr/>
        </p:nvSpPr>
        <p:spPr>
          <a:xfrm>
            <a:off x="2242461" y="505140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355967" y="584920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2177360" y="1939596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541520" y="2013904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372200" y="3556582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242461" y="3356992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6652820" y="5227064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869151" y="5245161"/>
            <a:ext cx="249118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49778" y="811287"/>
            <a:ext cx="8418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stars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892194" y="2254006"/>
            <a:ext cx="10615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pencil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788000" y="3654745"/>
            <a:ext cx="12698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teacher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666992" y="5483769"/>
            <a:ext cx="946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trees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154361" y="910443"/>
            <a:ext cx="9268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three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088842" y="2283909"/>
            <a:ext cx="13965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presents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869626" y="3814192"/>
            <a:ext cx="14638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magician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415854" y="5514547"/>
            <a:ext cx="7425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kids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6" name="Picture 4" descr="C:\Users\ucitel\AppData\Local\Microsoft\Windows\Temporary Internet Files\Content.IE5\0AI6O03E\MC9003358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337" y="5172040"/>
            <a:ext cx="1060020" cy="1504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19203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37560"/>
            <a:ext cx="1247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Já jsem.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257409"/>
            <a:ext cx="20101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Ty jsi oblečen.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351793"/>
            <a:ext cx="16401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Dobrý den.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5034056"/>
            <a:ext cx="14914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Kdo to je?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8379" y="4849389"/>
            <a:ext cx="11564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Kolik je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 hodin?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47149" y="3318885"/>
            <a:ext cx="16369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maminka a</a:t>
            </a:r>
          </a:p>
          <a:p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tatínek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5556" y="2257408"/>
            <a:ext cx="13436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nový žák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73841" y="1047601"/>
            <a:ext cx="11500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Kde je?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815027" y="811192"/>
            <a:ext cx="2648887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333694" y="1852841"/>
            <a:ext cx="2648887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398959" y="2047685"/>
            <a:ext cx="2648887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660232" y="3318886"/>
            <a:ext cx="2337848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123900" y="4849389"/>
            <a:ext cx="2874182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979712" y="3125425"/>
            <a:ext cx="2967437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1815027" y="4807688"/>
            <a:ext cx="3045005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6370130" y="811192"/>
            <a:ext cx="2648887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____________________________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92818" y="1121568"/>
            <a:ext cx="17828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I </a:t>
            </a:r>
            <a:r>
              <a:rPr lang="cs-CZ" sz="2400" dirty="0" err="1" smtClean="0">
                <a:solidFill>
                  <a:schemeClr val="bg1"/>
                </a:solidFill>
              </a:rPr>
              <a:t>am</a:t>
            </a:r>
            <a:r>
              <a:rPr lang="cs-CZ" sz="2400" dirty="0">
                <a:solidFill>
                  <a:schemeClr val="bg1"/>
                </a:solidFill>
              </a:rPr>
              <a:t>.</a:t>
            </a:r>
            <a:r>
              <a:rPr lang="cs-CZ" sz="2400" dirty="0" smtClean="0">
                <a:solidFill>
                  <a:schemeClr val="bg1"/>
                </a:solidFill>
              </a:rPr>
              <a:t>              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07821" y="2113578"/>
            <a:ext cx="23006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chemeClr val="bg1"/>
                </a:solidFill>
              </a:rPr>
              <a:t>You</a:t>
            </a:r>
            <a:r>
              <a:rPr lang="cs-CZ" sz="2400" dirty="0" smtClean="0">
                <a:solidFill>
                  <a:schemeClr val="bg1"/>
                </a:solidFill>
              </a:rPr>
              <a:t> are </a:t>
            </a:r>
            <a:r>
              <a:rPr lang="cs-CZ" sz="2400" dirty="0" err="1" smtClean="0">
                <a:solidFill>
                  <a:schemeClr val="bg1"/>
                </a:solidFill>
              </a:rPr>
              <a:t>wearing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386468" y="3469298"/>
            <a:ext cx="21539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Good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morning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415558" y="5075756"/>
            <a:ext cx="17454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Who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is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this</a:t>
            </a:r>
            <a:r>
              <a:rPr lang="cs-CZ" sz="2400" dirty="0" smtClean="0">
                <a:solidFill>
                  <a:schemeClr val="bg1"/>
                </a:solidFill>
              </a:rPr>
              <a:t>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995991" y="1121568"/>
            <a:ext cx="14633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Where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is</a:t>
            </a:r>
            <a:r>
              <a:rPr lang="cs-CZ" sz="2400" dirty="0" smtClean="0">
                <a:solidFill>
                  <a:schemeClr val="bg1"/>
                </a:solidFill>
              </a:rPr>
              <a:t>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987463" y="2320509"/>
            <a:ext cx="1471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new</a:t>
            </a:r>
            <a:r>
              <a:rPr lang="cs-CZ" sz="2400" dirty="0" smtClean="0">
                <a:solidFill>
                  <a:schemeClr val="bg1"/>
                </a:solidFill>
              </a:rPr>
              <a:t> pupil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30323" y="3619119"/>
            <a:ext cx="19976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mum</a:t>
            </a:r>
            <a:r>
              <a:rPr lang="cs-CZ" sz="2400" dirty="0" smtClean="0">
                <a:solidFill>
                  <a:schemeClr val="bg1"/>
                </a:solidFill>
              </a:rPr>
              <a:t> and </a:t>
            </a:r>
            <a:r>
              <a:rPr lang="cs-CZ" sz="2400" dirty="0" err="1" smtClean="0">
                <a:solidFill>
                  <a:schemeClr val="bg1"/>
                </a:solidFill>
              </a:rPr>
              <a:t>dad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370130" y="5168502"/>
            <a:ext cx="2200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What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time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is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it</a:t>
            </a:r>
            <a:r>
              <a:rPr lang="cs-CZ" sz="2400" dirty="0" smtClean="0">
                <a:solidFill>
                  <a:schemeClr val="bg1"/>
                </a:solidFill>
              </a:rPr>
              <a:t>?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7617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citel\AppData\Local\Microsoft\Windows\Temporary Internet Files\Content.IE5\82VO3BYJ\MC9004406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24744"/>
            <a:ext cx="5256584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116632"/>
            <a:ext cx="42484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Show </a:t>
            </a:r>
            <a:r>
              <a:rPr lang="cs-CZ" sz="40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</a:t>
            </a: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…</a:t>
            </a:r>
            <a:endParaRPr lang="cs-CZ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253" y="4207877"/>
            <a:ext cx="165782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 </a:t>
            </a:r>
            <a:r>
              <a:rPr lang="cs-CZ" sz="2800" dirty="0" smtClean="0">
                <a:solidFill>
                  <a:srgbClr val="7030A0"/>
                </a:solidFill>
              </a:rPr>
              <a:t> </a:t>
            </a:r>
            <a:r>
              <a:rPr lang="cs-CZ" sz="2800" dirty="0" err="1" smtClean="0"/>
              <a:t>forehead</a:t>
            </a:r>
            <a:endParaRPr lang="cs-CZ" sz="2800" dirty="0" smtClean="0"/>
          </a:p>
          <a:p>
            <a:pPr algn="ctr"/>
            <a:r>
              <a:rPr lang="cs-CZ" sz="2800" dirty="0"/>
              <a:t> </a:t>
            </a:r>
            <a:r>
              <a:rPr lang="cs-CZ" sz="2800" dirty="0" smtClean="0"/>
              <a:t>čelo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50319" y="3573016"/>
            <a:ext cx="111440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800" dirty="0">
                <a:solidFill>
                  <a:srgbClr val="7030A0"/>
                </a:solidFill>
              </a:rPr>
              <a:t> </a:t>
            </a:r>
            <a:r>
              <a:rPr lang="cs-CZ" sz="2800" dirty="0" err="1" smtClean="0"/>
              <a:t>chin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brada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83983" y="2908053"/>
            <a:ext cx="8707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800" dirty="0" smtClean="0"/>
              <a:t>face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91810" y="2114246"/>
            <a:ext cx="10550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800" dirty="0" smtClean="0">
                <a:solidFill>
                  <a:srgbClr val="7030A0"/>
                </a:solidFill>
              </a:rPr>
              <a:t> </a:t>
            </a:r>
            <a:r>
              <a:rPr lang="cs-CZ" sz="2800" dirty="0" err="1" smtClean="0"/>
              <a:t>head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65174" y="1309725"/>
            <a:ext cx="13083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800" dirty="0" smtClean="0">
                <a:solidFill>
                  <a:srgbClr val="7030A0"/>
                </a:solidFill>
              </a:rPr>
              <a:t> </a:t>
            </a:r>
            <a:r>
              <a:rPr lang="cs-CZ" sz="2800" dirty="0" err="1" smtClean="0"/>
              <a:t>mouth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7972" y="3311406"/>
            <a:ext cx="8883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800" dirty="0" smtClean="0">
                <a:solidFill>
                  <a:srgbClr val="7030A0"/>
                </a:solidFill>
              </a:rPr>
              <a:t> </a:t>
            </a:r>
            <a:r>
              <a:rPr lang="cs-CZ" sz="2800" dirty="0" err="1" smtClean="0"/>
              <a:t>hair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1449" y="2617748"/>
            <a:ext cx="1021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800" dirty="0" smtClean="0">
                <a:solidFill>
                  <a:srgbClr val="7030A0"/>
                </a:solidFill>
              </a:rPr>
              <a:t> </a:t>
            </a:r>
            <a:r>
              <a:rPr lang="cs-CZ" sz="2800" dirty="0" smtClean="0"/>
              <a:t>nose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127" y="1832945"/>
            <a:ext cx="938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800" dirty="0" smtClean="0">
                <a:solidFill>
                  <a:srgbClr val="7030A0"/>
                </a:solidFill>
              </a:rPr>
              <a:t> </a:t>
            </a:r>
            <a:r>
              <a:rPr lang="cs-CZ" sz="2800" dirty="0" err="1" smtClean="0"/>
              <a:t>ears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1176318"/>
            <a:ext cx="9892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800" dirty="0" smtClean="0">
                <a:solidFill>
                  <a:srgbClr val="7030A0"/>
                </a:solidFill>
              </a:rPr>
              <a:t> </a:t>
            </a:r>
            <a:r>
              <a:rPr lang="cs-CZ" sz="2800" dirty="0" err="1" smtClean="0"/>
              <a:t>eyes</a:t>
            </a:r>
            <a:endParaRPr lang="cs-CZ" sz="2800" dirty="0"/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3491880" y="5949280"/>
            <a:ext cx="1224136" cy="14401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2915816" y="3834626"/>
            <a:ext cx="1980220" cy="63486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74518" y="5274786"/>
            <a:ext cx="154067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err="1" smtClean="0"/>
              <a:t>eyebrow</a:t>
            </a:r>
            <a:endParaRPr lang="cs-CZ" sz="2800" dirty="0" smtClean="0"/>
          </a:p>
          <a:p>
            <a:pPr algn="ctr"/>
            <a:r>
              <a:rPr lang="cs-CZ" sz="2800" dirty="0"/>
              <a:t> </a:t>
            </a:r>
            <a:r>
              <a:rPr lang="cs-CZ" sz="2800" dirty="0" smtClean="0"/>
              <a:t>obočí</a:t>
            </a:r>
            <a:endParaRPr lang="cs-CZ" sz="2800" dirty="0"/>
          </a:p>
        </p:txBody>
      </p:sp>
      <p:cxnSp>
        <p:nvCxnSpPr>
          <p:cNvPr id="24" name="Přímá spojnice se šipkou 23"/>
          <p:cNvCxnSpPr/>
          <p:nvPr/>
        </p:nvCxnSpPr>
        <p:spPr>
          <a:xfrm flipH="1" flipV="1">
            <a:off x="4211960" y="4365104"/>
            <a:ext cx="2592288" cy="117129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85834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04 -0.03607 L 0.15955 0.022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17" y="29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8 -0.03145 L 0.7085 -0.0342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34" y="-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73 -0.02752 L -0.57396 0.2910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212" y="15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285" y="287070"/>
            <a:ext cx="7087197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Spoj obrázky ( joint </a:t>
            </a:r>
            <a:r>
              <a:rPr lang="cs-CZ" sz="2800" dirty="0" err="1" smtClean="0"/>
              <a:t>pictures</a:t>
            </a:r>
            <a:r>
              <a:rPr lang="cs-CZ" sz="2800" dirty="0" smtClean="0"/>
              <a:t>) podle pořadí slov: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412776"/>
            <a:ext cx="28552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dirty="0" err="1" smtClean="0"/>
              <a:t>jacket</a:t>
            </a:r>
            <a:r>
              <a:rPr lang="cs-CZ" sz="2400" dirty="0" smtClean="0"/>
              <a:t>, </a:t>
            </a:r>
            <a:r>
              <a:rPr lang="cs-CZ" sz="2400" dirty="0" err="1" smtClean="0"/>
              <a:t>bricks</a:t>
            </a:r>
            <a:r>
              <a:rPr lang="cs-CZ" sz="2400" dirty="0" smtClean="0"/>
              <a:t>, bell,</a:t>
            </a:r>
          </a:p>
          <a:p>
            <a:r>
              <a:rPr lang="cs-CZ" sz="2400" dirty="0"/>
              <a:t> </a:t>
            </a:r>
            <a:r>
              <a:rPr lang="cs-CZ" sz="2400" dirty="0" err="1" smtClean="0"/>
              <a:t>chair</a:t>
            </a:r>
            <a:r>
              <a:rPr lang="cs-CZ" sz="2400" dirty="0" smtClean="0"/>
              <a:t>, </a:t>
            </a:r>
            <a:r>
              <a:rPr lang="cs-CZ" sz="2400" dirty="0" err="1" smtClean="0"/>
              <a:t>window</a:t>
            </a:r>
            <a:r>
              <a:rPr lang="cs-CZ" sz="2400" dirty="0" smtClean="0"/>
              <a:t>, </a:t>
            </a:r>
            <a:r>
              <a:rPr lang="cs-CZ" sz="2400" dirty="0" err="1" smtClean="0"/>
              <a:t>ghost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64088" y="1412776"/>
            <a:ext cx="25937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err="1" smtClean="0"/>
              <a:t>eight</a:t>
            </a:r>
            <a:r>
              <a:rPr lang="cs-CZ" sz="2400" dirty="0" smtClean="0"/>
              <a:t>, </a:t>
            </a:r>
            <a:r>
              <a:rPr lang="cs-CZ" sz="2400" dirty="0" err="1" smtClean="0"/>
              <a:t>desk</a:t>
            </a:r>
            <a:r>
              <a:rPr lang="cs-CZ" sz="2400" dirty="0" smtClean="0"/>
              <a:t>, T-</a:t>
            </a:r>
            <a:r>
              <a:rPr lang="cs-CZ" sz="2400" dirty="0" err="1" smtClean="0"/>
              <a:t>shrit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cap, </a:t>
            </a:r>
            <a:r>
              <a:rPr lang="cs-CZ" sz="2400" dirty="0" err="1" smtClean="0"/>
              <a:t>mouht</a:t>
            </a:r>
            <a:r>
              <a:rPr lang="cs-CZ" sz="2400" dirty="0" smtClean="0"/>
              <a:t>, </a:t>
            </a:r>
            <a:r>
              <a:rPr lang="cs-CZ" sz="2400" dirty="0" err="1" smtClean="0"/>
              <a:t>bears</a:t>
            </a:r>
            <a:endParaRPr lang="cs-CZ" sz="2400" dirty="0"/>
          </a:p>
        </p:txBody>
      </p:sp>
      <p:pic>
        <p:nvPicPr>
          <p:cNvPr id="5" name="Picture 13" descr="C:\Users\ucitel\AppData\Local\Microsoft\Windows\Temporary Internet Files\Content.IE5\S7687CZ2\MC9001134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838" y="5339589"/>
            <a:ext cx="1397688" cy="1100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ucitel\AppData\Local\Microsoft\Windows\Temporary Internet Files\Content.IE5\S7687CZ2\MC9003261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996" y="2590038"/>
            <a:ext cx="1140075" cy="1054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citel\AppData\Local\Microsoft\Windows\Temporary Internet Files\Content.IE5\TXR4RTKA\MC9003618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5034" y="4007005"/>
            <a:ext cx="802457" cy="114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citel\AppData\Local\Microsoft\Windows\Temporary Internet Files\Content.IE5\S7687CZ2\MC9001925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95902" y="4065232"/>
            <a:ext cx="985734" cy="865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citel\AppData\Local\Microsoft\Windows\Temporary Internet Files\Content.IE5\1FFKLJ63\MC90043391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6875" y="2496022"/>
            <a:ext cx="1460453" cy="1460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citel\AppData\Local\Microsoft\Windows\Temporary Internet Files\Content.IE5\AM1I8PN9\MC9004137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26557" y="5342115"/>
            <a:ext cx="1510155" cy="1104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ucitel\AppData\Local\Microsoft\Windows\Temporary Internet Files\Content.IE5\1FFKLJ63\MC900441802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4083" y="5261217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citel\AppData\Local\Microsoft\Windows\Temporary Internet Files\Content.IE5\S7687CZ2\MC90029018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14721" y="3570855"/>
            <a:ext cx="1257683" cy="771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ucitel\AppData\Local\Microsoft\Windows\Temporary Internet Files\Content.IE5\AM1I8PN9\MC90030777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1766" y="2496022"/>
            <a:ext cx="1227104" cy="84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490556" y="2590038"/>
            <a:ext cx="6687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FF00"/>
                </a:solidFill>
              </a:rPr>
              <a:t>8</a:t>
            </a:r>
            <a:endParaRPr lang="cs-CZ" sz="7200" dirty="0">
              <a:solidFill>
                <a:srgbClr val="FFFF00"/>
              </a:solidFill>
            </a:endParaRPr>
          </a:p>
        </p:txBody>
      </p:sp>
      <p:pic>
        <p:nvPicPr>
          <p:cNvPr id="4105" name="Picture 9" descr="C:\Users\ucitel\AppData\Local\Microsoft\Windows\Temporary Internet Files\Content.IE5\1FFKLJ63\MC90035369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36143" y="4751988"/>
            <a:ext cx="1476596" cy="1359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ucitel\AppData\Local\Microsoft\Windows\Temporary Internet Files\Content.IE5\DE4CGPLA\MC90035636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62924" y="3923774"/>
            <a:ext cx="825246" cy="90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0" descr="C:\Users\ucitel\AppData\Local\Microsoft\Windows\Temporary Internet Files\Content.IE5\DE4CGPLA\MC90035636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4083" y="4124188"/>
            <a:ext cx="825246" cy="90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4427984" y="1556792"/>
            <a:ext cx="0" cy="488360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ucitel\AppData\Local\Microsoft\Windows\Temporary Internet Files\Content.IE5\82VO3BYJ\MC90002814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74922" y="2519381"/>
            <a:ext cx="912543" cy="96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S7687CZ2\MC90035121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6886" y="3789112"/>
            <a:ext cx="759652" cy="1105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73763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2619628" cy="5847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I HAVE GOT …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559620" y="1844824"/>
            <a:ext cx="3528392" cy="4752528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132542" y="1844824"/>
            <a:ext cx="3528392" cy="4752528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7504" y="845423"/>
            <a:ext cx="44326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. My </a:t>
            </a:r>
            <a:r>
              <a:rPr lang="cs-CZ" dirty="0" err="1" smtClean="0"/>
              <a:t>hair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long and </a:t>
            </a:r>
            <a:r>
              <a:rPr lang="cs-CZ" dirty="0" err="1" smtClean="0"/>
              <a:t>black</a:t>
            </a:r>
            <a:r>
              <a:rPr lang="cs-CZ" dirty="0" smtClean="0"/>
              <a:t>,</a:t>
            </a:r>
          </a:p>
          <a:p>
            <a:r>
              <a:rPr lang="cs-CZ" dirty="0"/>
              <a:t> </a:t>
            </a:r>
            <a:r>
              <a:rPr lang="cs-CZ" dirty="0" smtClean="0"/>
              <a:t>my nose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, my </a:t>
            </a:r>
            <a:r>
              <a:rPr lang="cs-CZ" dirty="0" err="1" smtClean="0"/>
              <a:t>eyes</a:t>
            </a:r>
            <a:r>
              <a:rPr lang="cs-CZ" dirty="0" smtClean="0"/>
              <a:t> are blue,</a:t>
            </a:r>
          </a:p>
          <a:p>
            <a:r>
              <a:rPr lang="cs-CZ" dirty="0"/>
              <a:t> </a:t>
            </a:r>
            <a:r>
              <a:rPr lang="cs-CZ" dirty="0" smtClean="0"/>
              <a:t>my </a:t>
            </a:r>
            <a:r>
              <a:rPr lang="cs-CZ" dirty="0" err="1" smtClean="0"/>
              <a:t>ears</a:t>
            </a:r>
            <a:r>
              <a:rPr lang="cs-CZ" dirty="0" smtClean="0"/>
              <a:t> are </a:t>
            </a:r>
            <a:r>
              <a:rPr lang="cs-CZ" dirty="0" err="1" smtClean="0"/>
              <a:t>small</a:t>
            </a:r>
            <a:r>
              <a:rPr lang="cs-CZ" dirty="0" smtClean="0"/>
              <a:t>, my </a:t>
            </a:r>
            <a:r>
              <a:rPr lang="cs-CZ" dirty="0" err="1" smtClean="0"/>
              <a:t>mouth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big and pink.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26913" y="845423"/>
            <a:ext cx="433965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. My </a:t>
            </a:r>
            <a:r>
              <a:rPr lang="cs-CZ" dirty="0" err="1" smtClean="0"/>
              <a:t>hair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 and braun,</a:t>
            </a:r>
          </a:p>
          <a:p>
            <a:r>
              <a:rPr lang="cs-CZ" dirty="0"/>
              <a:t> </a:t>
            </a:r>
            <a:r>
              <a:rPr lang="cs-CZ" dirty="0" smtClean="0"/>
              <a:t>my nose </a:t>
            </a:r>
            <a:r>
              <a:rPr lang="cs-CZ" dirty="0" err="1" smtClean="0"/>
              <a:t>is</a:t>
            </a:r>
            <a:r>
              <a:rPr lang="cs-CZ" dirty="0" smtClean="0"/>
              <a:t> long, my </a:t>
            </a:r>
            <a:r>
              <a:rPr lang="cs-CZ" dirty="0" err="1" smtClean="0"/>
              <a:t>eyes</a:t>
            </a:r>
            <a:r>
              <a:rPr lang="cs-CZ" dirty="0" smtClean="0"/>
              <a:t> are </a:t>
            </a:r>
            <a:r>
              <a:rPr lang="cs-CZ" dirty="0" err="1" smtClean="0"/>
              <a:t>black</a:t>
            </a:r>
            <a:r>
              <a:rPr lang="cs-CZ" dirty="0" smtClean="0"/>
              <a:t>,</a:t>
            </a:r>
          </a:p>
          <a:p>
            <a:r>
              <a:rPr lang="cs-CZ" dirty="0"/>
              <a:t> </a:t>
            </a:r>
            <a:r>
              <a:rPr lang="cs-CZ" dirty="0" smtClean="0"/>
              <a:t>my </a:t>
            </a:r>
            <a:r>
              <a:rPr lang="cs-CZ" dirty="0" err="1" smtClean="0"/>
              <a:t>ears</a:t>
            </a:r>
            <a:r>
              <a:rPr lang="cs-CZ" dirty="0" smtClean="0"/>
              <a:t> are big, my </a:t>
            </a:r>
            <a:r>
              <a:rPr lang="cs-CZ" dirty="0" err="1" smtClean="0"/>
              <a:t>mouth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and </a:t>
            </a:r>
            <a:r>
              <a:rPr lang="cs-CZ" dirty="0" err="1" smtClean="0"/>
              <a:t>red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6414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2558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GAME – </a:t>
            </a:r>
            <a:r>
              <a:rPr lang="cs-CZ" sz="2400" dirty="0" smtClean="0"/>
              <a:t>Simon </a:t>
            </a:r>
            <a:r>
              <a:rPr lang="cs-CZ" sz="2400" dirty="0" err="1" smtClean="0"/>
              <a:t>says</a:t>
            </a:r>
            <a:r>
              <a:rPr lang="cs-CZ" sz="2400" dirty="0" smtClean="0"/>
              <a:t>:,, </a:t>
            </a:r>
            <a:r>
              <a:rPr lang="cs-CZ" sz="2400" dirty="0" err="1" smtClean="0"/>
              <a:t>Touch</a:t>
            </a:r>
            <a:r>
              <a:rPr lang="cs-CZ" sz="2400" dirty="0" smtClean="0"/>
              <a:t> ( dotkni se) </a:t>
            </a:r>
            <a:r>
              <a:rPr lang="cs-CZ" sz="2400" dirty="0" err="1" smtClean="0"/>
              <a:t>your</a:t>
            </a:r>
            <a:r>
              <a:rPr lang="cs-CZ" sz="2400" dirty="0" smtClean="0"/>
              <a:t> nose,,</a:t>
            </a:r>
            <a:endParaRPr lang="cs-CZ" sz="2400" dirty="0"/>
          </a:p>
        </p:txBody>
      </p:sp>
      <p:pic>
        <p:nvPicPr>
          <p:cNvPr id="5122" name="Picture 2" descr="C:\Users\ucitel\AppData\Local\Microsoft\Windows\Temporary Internet Files\Content.IE5\TXR4RTKA\MC900440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95536" y="1844824"/>
            <a:ext cx="2607684" cy="3152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91880" y="2276865"/>
            <a:ext cx="4176464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   </a:t>
            </a:r>
            <a:r>
              <a:rPr lang="cs-CZ" sz="3200" dirty="0" smtClean="0">
                <a:solidFill>
                  <a:schemeClr val="bg1"/>
                </a:solidFill>
              </a:rPr>
              <a:t>Simon </a:t>
            </a:r>
            <a:r>
              <a:rPr lang="cs-CZ" sz="3200" dirty="0" err="1" smtClean="0">
                <a:solidFill>
                  <a:schemeClr val="bg1"/>
                </a:solidFill>
              </a:rPr>
              <a:t>says</a:t>
            </a:r>
            <a:r>
              <a:rPr lang="cs-CZ" sz="3200" dirty="0" smtClean="0">
                <a:solidFill>
                  <a:schemeClr val="bg1"/>
                </a:solidFill>
              </a:rPr>
              <a:t> : </a:t>
            </a:r>
            <a:r>
              <a:rPr lang="cs-CZ" sz="3200" dirty="0" err="1" smtClean="0">
                <a:solidFill>
                  <a:schemeClr val="bg1"/>
                </a:solidFill>
              </a:rPr>
              <a:t>look</a:t>
            </a:r>
            <a:r>
              <a:rPr lang="cs-CZ" sz="3200" dirty="0" smtClean="0">
                <a:solidFill>
                  <a:schemeClr val="bg1"/>
                </a:solidFill>
              </a:rPr>
              <a:t>   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1880" y="2276864"/>
            <a:ext cx="4176464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   </a:t>
            </a:r>
            <a:r>
              <a:rPr lang="cs-CZ" sz="3200" dirty="0" smtClean="0">
                <a:solidFill>
                  <a:schemeClr val="bg1"/>
                </a:solidFill>
              </a:rPr>
              <a:t> open </a:t>
            </a:r>
            <a:r>
              <a:rPr lang="cs-CZ" sz="3200" dirty="0" err="1" smtClean="0">
                <a:solidFill>
                  <a:schemeClr val="bg1"/>
                </a:solidFill>
              </a:rPr>
              <a:t>your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book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1880" y="2276866"/>
            <a:ext cx="4176464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   </a:t>
            </a:r>
            <a:r>
              <a:rPr lang="cs-CZ" sz="2400" dirty="0" smtClean="0">
                <a:solidFill>
                  <a:schemeClr val="bg1"/>
                </a:solidFill>
              </a:rPr>
              <a:t>Simon </a:t>
            </a:r>
            <a:r>
              <a:rPr lang="cs-CZ" sz="2400" dirty="0" err="1" smtClean="0">
                <a:solidFill>
                  <a:schemeClr val="bg1"/>
                </a:solidFill>
              </a:rPr>
              <a:t>says</a:t>
            </a:r>
            <a:r>
              <a:rPr lang="cs-CZ" sz="2400" dirty="0" smtClean="0">
                <a:solidFill>
                  <a:schemeClr val="bg1"/>
                </a:solidFill>
              </a:rPr>
              <a:t> : </a:t>
            </a:r>
            <a:r>
              <a:rPr lang="cs-CZ" sz="2400" dirty="0" err="1" smtClean="0">
                <a:solidFill>
                  <a:schemeClr val="bg1"/>
                </a:solidFill>
              </a:rPr>
              <a:t>stand</a:t>
            </a:r>
            <a:r>
              <a:rPr lang="cs-CZ" sz="2400" dirty="0" smtClean="0">
                <a:solidFill>
                  <a:schemeClr val="bg1"/>
                </a:solidFill>
              </a:rPr>
              <a:t> up   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2276863"/>
            <a:ext cx="4176464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   </a:t>
            </a:r>
            <a:r>
              <a:rPr lang="cs-CZ" sz="3200" dirty="0" smtClean="0">
                <a:solidFill>
                  <a:schemeClr val="bg1"/>
                </a:solidFill>
              </a:rPr>
              <a:t>Simon </a:t>
            </a:r>
            <a:r>
              <a:rPr lang="cs-CZ" sz="3200" dirty="0" err="1" smtClean="0">
                <a:solidFill>
                  <a:schemeClr val="bg1"/>
                </a:solidFill>
              </a:rPr>
              <a:t>says</a:t>
            </a:r>
            <a:r>
              <a:rPr lang="cs-CZ" sz="3200" dirty="0" smtClean="0">
                <a:solidFill>
                  <a:schemeClr val="bg1"/>
                </a:solidFill>
              </a:rPr>
              <a:t> : listen   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2276866"/>
            <a:ext cx="4176464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   </a:t>
            </a:r>
            <a:r>
              <a:rPr lang="cs-CZ" sz="3200" dirty="0" err="1" smtClean="0">
                <a:solidFill>
                  <a:schemeClr val="bg1"/>
                </a:solidFill>
              </a:rPr>
              <a:t>sit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down</a:t>
            </a:r>
            <a:r>
              <a:rPr lang="cs-CZ" sz="3200" dirty="0" smtClean="0">
                <a:solidFill>
                  <a:schemeClr val="bg1"/>
                </a:solidFill>
              </a:rPr>
              <a:t>, </a:t>
            </a:r>
            <a:r>
              <a:rPr lang="cs-CZ" sz="3200" dirty="0" err="1" smtClean="0">
                <a:solidFill>
                  <a:schemeClr val="bg1"/>
                </a:solidFill>
              </a:rPr>
              <a:t>please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91880" y="2276862"/>
            <a:ext cx="4176464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   </a:t>
            </a:r>
            <a:r>
              <a:rPr lang="cs-CZ" sz="2000" dirty="0" smtClean="0">
                <a:solidFill>
                  <a:schemeClr val="bg1"/>
                </a:solidFill>
              </a:rPr>
              <a:t>Simon </a:t>
            </a:r>
            <a:r>
              <a:rPr lang="cs-CZ" sz="2000" dirty="0" err="1" smtClean="0">
                <a:solidFill>
                  <a:schemeClr val="bg1"/>
                </a:solidFill>
              </a:rPr>
              <a:t>says</a:t>
            </a:r>
            <a:r>
              <a:rPr lang="cs-CZ" sz="2000" dirty="0" smtClean="0">
                <a:solidFill>
                  <a:schemeClr val="bg1"/>
                </a:solidFill>
              </a:rPr>
              <a:t> : </a:t>
            </a:r>
            <a:r>
              <a:rPr lang="cs-CZ" sz="2000" dirty="0" err="1" smtClean="0">
                <a:solidFill>
                  <a:schemeClr val="bg1"/>
                </a:solidFill>
              </a:rPr>
              <a:t>touch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your</a:t>
            </a:r>
            <a:r>
              <a:rPr lang="cs-CZ" sz="2000" dirty="0" smtClean="0">
                <a:solidFill>
                  <a:schemeClr val="bg1"/>
                </a:solidFill>
              </a:rPr>
              <a:t> nose   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2276861"/>
            <a:ext cx="4176464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   </a:t>
            </a:r>
            <a:r>
              <a:rPr lang="cs-CZ" sz="3200" dirty="0" err="1" smtClean="0">
                <a:solidFill>
                  <a:schemeClr val="bg1"/>
                </a:solidFill>
              </a:rPr>
              <a:t>touch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your</a:t>
            </a:r>
            <a:r>
              <a:rPr lang="cs-CZ" sz="3200" dirty="0" smtClean="0">
                <a:solidFill>
                  <a:schemeClr val="bg1"/>
                </a:solidFill>
              </a:rPr>
              <a:t>  </a:t>
            </a:r>
            <a:r>
              <a:rPr lang="cs-CZ" sz="3200" dirty="0" err="1" smtClean="0">
                <a:solidFill>
                  <a:schemeClr val="bg1"/>
                </a:solidFill>
              </a:rPr>
              <a:t>mouth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2276860"/>
            <a:ext cx="4176464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   </a:t>
            </a:r>
            <a:r>
              <a:rPr lang="cs-CZ" sz="2400" dirty="0" smtClean="0">
                <a:solidFill>
                  <a:schemeClr val="bg1"/>
                </a:solidFill>
              </a:rPr>
              <a:t>Simon </a:t>
            </a:r>
            <a:r>
              <a:rPr lang="cs-CZ" sz="2400" dirty="0" err="1" smtClean="0">
                <a:solidFill>
                  <a:schemeClr val="bg1"/>
                </a:solidFill>
              </a:rPr>
              <a:t>says</a:t>
            </a:r>
            <a:r>
              <a:rPr lang="cs-CZ" sz="2400" dirty="0" smtClean="0">
                <a:solidFill>
                  <a:schemeClr val="bg1"/>
                </a:solidFill>
              </a:rPr>
              <a:t> : </a:t>
            </a:r>
            <a:r>
              <a:rPr lang="cs-CZ" sz="2400" dirty="0" err="1" smtClean="0">
                <a:solidFill>
                  <a:schemeClr val="bg1"/>
                </a:solidFill>
              </a:rPr>
              <a:t>sit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down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2276859"/>
            <a:ext cx="4176464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   </a:t>
            </a:r>
            <a:r>
              <a:rPr lang="cs-CZ" sz="2400" dirty="0" smtClean="0">
                <a:solidFill>
                  <a:schemeClr val="bg1"/>
                </a:solidFill>
              </a:rPr>
              <a:t>Simon </a:t>
            </a:r>
            <a:r>
              <a:rPr lang="cs-CZ" sz="2400" dirty="0" err="1" smtClean="0">
                <a:solidFill>
                  <a:schemeClr val="bg1"/>
                </a:solidFill>
              </a:rPr>
              <a:t>says</a:t>
            </a:r>
            <a:r>
              <a:rPr lang="cs-CZ" sz="2400" dirty="0" smtClean="0">
                <a:solidFill>
                  <a:schemeClr val="bg1"/>
                </a:solidFill>
              </a:rPr>
              <a:t> : </a:t>
            </a:r>
            <a:r>
              <a:rPr lang="cs-CZ" sz="2400" dirty="0" err="1" smtClean="0">
                <a:solidFill>
                  <a:schemeClr val="bg1"/>
                </a:solidFill>
              </a:rPr>
              <a:t>come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here</a:t>
            </a:r>
            <a:r>
              <a:rPr lang="cs-CZ" sz="2400" dirty="0" smtClean="0">
                <a:solidFill>
                  <a:schemeClr val="bg1"/>
                </a:solidFill>
              </a:rPr>
              <a:t>   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2276858"/>
            <a:ext cx="4176464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   </a:t>
            </a:r>
            <a:r>
              <a:rPr lang="cs-CZ" sz="2400" dirty="0" smtClean="0">
                <a:solidFill>
                  <a:schemeClr val="bg1"/>
                </a:solidFill>
              </a:rPr>
              <a:t>Simon </a:t>
            </a:r>
            <a:r>
              <a:rPr lang="cs-CZ" sz="2400" dirty="0" err="1" smtClean="0">
                <a:solidFill>
                  <a:schemeClr val="bg1"/>
                </a:solidFill>
              </a:rPr>
              <a:t>says</a:t>
            </a:r>
            <a:r>
              <a:rPr lang="cs-CZ" sz="2400" dirty="0" smtClean="0">
                <a:solidFill>
                  <a:schemeClr val="bg1"/>
                </a:solidFill>
              </a:rPr>
              <a:t> : </a:t>
            </a:r>
            <a:r>
              <a:rPr lang="cs-CZ" sz="2400" dirty="0" err="1" smtClean="0">
                <a:solidFill>
                  <a:schemeClr val="bg1"/>
                </a:solidFill>
              </a:rPr>
              <a:t>touch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your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hair</a:t>
            </a:r>
            <a:r>
              <a:rPr lang="cs-CZ" sz="2400" dirty="0" smtClean="0">
                <a:solidFill>
                  <a:schemeClr val="bg1"/>
                </a:solidFill>
              </a:rPr>
              <a:t>   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06234" y="2276866"/>
            <a:ext cx="4176464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   </a:t>
            </a:r>
            <a:r>
              <a:rPr lang="cs-CZ" sz="3200" dirty="0" err="1" smtClean="0">
                <a:solidFill>
                  <a:schemeClr val="bg1"/>
                </a:solidFill>
              </a:rPr>
              <a:t>touch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your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ears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06234" y="2276857"/>
            <a:ext cx="4176464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   </a:t>
            </a:r>
            <a:r>
              <a:rPr lang="cs-CZ" sz="2000" dirty="0" smtClean="0">
                <a:solidFill>
                  <a:schemeClr val="bg1"/>
                </a:solidFill>
              </a:rPr>
              <a:t>Simon </a:t>
            </a:r>
            <a:r>
              <a:rPr lang="cs-CZ" sz="2000" dirty="0" err="1" smtClean="0">
                <a:solidFill>
                  <a:schemeClr val="bg1"/>
                </a:solidFill>
              </a:rPr>
              <a:t>says</a:t>
            </a:r>
            <a:r>
              <a:rPr lang="cs-CZ" sz="2000" dirty="0" smtClean="0">
                <a:solidFill>
                  <a:schemeClr val="bg1"/>
                </a:solidFill>
              </a:rPr>
              <a:t> : </a:t>
            </a:r>
            <a:r>
              <a:rPr lang="cs-CZ" sz="2000" dirty="0" err="1" smtClean="0">
                <a:solidFill>
                  <a:schemeClr val="bg1"/>
                </a:solidFill>
              </a:rPr>
              <a:t>touch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your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eyes</a:t>
            </a:r>
            <a:r>
              <a:rPr lang="cs-CZ" sz="2000" dirty="0" smtClean="0">
                <a:solidFill>
                  <a:schemeClr val="bg1"/>
                </a:solidFill>
              </a:rPr>
              <a:t>   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91880" y="2276866"/>
            <a:ext cx="4176464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   </a:t>
            </a:r>
            <a:r>
              <a:rPr lang="cs-CZ" sz="3200" dirty="0" smtClean="0">
                <a:solidFill>
                  <a:schemeClr val="bg1"/>
                </a:solidFill>
              </a:rPr>
              <a:t>Simon </a:t>
            </a:r>
            <a:r>
              <a:rPr lang="cs-CZ" sz="3200" dirty="0" err="1" smtClean="0">
                <a:solidFill>
                  <a:schemeClr val="bg1"/>
                </a:solidFill>
              </a:rPr>
              <a:t>says</a:t>
            </a:r>
            <a:r>
              <a:rPr lang="cs-CZ" sz="3200" dirty="0" smtClean="0">
                <a:solidFill>
                  <a:schemeClr val="bg1"/>
                </a:solidFill>
              </a:rPr>
              <a:t> : </a:t>
            </a:r>
            <a:r>
              <a:rPr lang="cs-CZ" sz="3200" dirty="0" err="1" smtClean="0">
                <a:solidFill>
                  <a:schemeClr val="bg1"/>
                </a:solidFill>
              </a:rPr>
              <a:t>sing</a:t>
            </a:r>
            <a:r>
              <a:rPr lang="cs-CZ" sz="3200" dirty="0" smtClean="0">
                <a:solidFill>
                  <a:schemeClr val="bg1"/>
                </a:solidFill>
              </a:rPr>
              <a:t>  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19872" y="2276866"/>
            <a:ext cx="4176464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schemeClr val="bg1"/>
                </a:solidFill>
              </a:rPr>
              <a:t>touch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your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head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19872" y="2276856"/>
            <a:ext cx="4176464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   </a:t>
            </a:r>
            <a:r>
              <a:rPr lang="cs-CZ" sz="2400" dirty="0" smtClean="0">
                <a:solidFill>
                  <a:schemeClr val="bg1"/>
                </a:solidFill>
              </a:rPr>
              <a:t>Simon </a:t>
            </a:r>
            <a:r>
              <a:rPr lang="cs-CZ" sz="2400" dirty="0" err="1" smtClean="0">
                <a:solidFill>
                  <a:schemeClr val="bg1"/>
                </a:solidFill>
              </a:rPr>
              <a:t>says</a:t>
            </a:r>
            <a:r>
              <a:rPr lang="cs-CZ" sz="2400" dirty="0" smtClean="0">
                <a:solidFill>
                  <a:schemeClr val="bg1"/>
                </a:solidFill>
              </a:rPr>
              <a:t> : </a:t>
            </a:r>
            <a:r>
              <a:rPr lang="cs-CZ" sz="2400" dirty="0" err="1" smtClean="0">
                <a:solidFill>
                  <a:schemeClr val="bg1"/>
                </a:solidFill>
              </a:rPr>
              <a:t>touch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your</a:t>
            </a:r>
            <a:r>
              <a:rPr lang="cs-CZ" sz="2400" dirty="0" smtClean="0">
                <a:solidFill>
                  <a:schemeClr val="bg1"/>
                </a:solidFill>
              </a:rPr>
              <a:t> face    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9867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TXR4RTKA\MC9004406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764704"/>
            <a:ext cx="3240360" cy="5522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31840" y="0"/>
            <a:ext cx="26645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My body</a:t>
            </a:r>
            <a:endParaRPr lang="cs-CZ" sz="5400" dirty="0"/>
          </a:p>
        </p:txBody>
      </p:sp>
      <p:cxnSp>
        <p:nvCxnSpPr>
          <p:cNvPr id="9" name="Přímá spojnice se šipkou 8"/>
          <p:cNvCxnSpPr>
            <a:stCxn id="65" idx="6"/>
          </p:cNvCxnSpPr>
          <p:nvPr/>
        </p:nvCxnSpPr>
        <p:spPr>
          <a:xfrm flipV="1">
            <a:off x="2101312" y="5655702"/>
            <a:ext cx="2085140" cy="63103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47" idx="2"/>
          </p:cNvCxnSpPr>
          <p:nvPr/>
        </p:nvCxnSpPr>
        <p:spPr>
          <a:xfrm flipH="1" flipV="1">
            <a:off x="4777172" y="5484676"/>
            <a:ext cx="2230261" cy="44361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64" idx="6"/>
          </p:cNvCxnSpPr>
          <p:nvPr/>
        </p:nvCxnSpPr>
        <p:spPr>
          <a:xfrm flipV="1">
            <a:off x="2086370" y="5027477"/>
            <a:ext cx="1980830" cy="28593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48" idx="2"/>
          </p:cNvCxnSpPr>
          <p:nvPr/>
        </p:nvCxnSpPr>
        <p:spPr>
          <a:xfrm flipH="1" flipV="1">
            <a:off x="4464096" y="4703441"/>
            <a:ext cx="2555882" cy="30936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49" idx="2"/>
          </p:cNvCxnSpPr>
          <p:nvPr/>
        </p:nvCxnSpPr>
        <p:spPr>
          <a:xfrm flipH="1" flipV="1">
            <a:off x="4777172" y="3789041"/>
            <a:ext cx="2242806" cy="30511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2267744" y="3789040"/>
            <a:ext cx="864096" cy="6057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50" idx="2"/>
          </p:cNvCxnSpPr>
          <p:nvPr/>
        </p:nvCxnSpPr>
        <p:spPr>
          <a:xfrm flipH="1">
            <a:off x="4190256" y="2921255"/>
            <a:ext cx="2797612" cy="30060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51" idx="2"/>
          </p:cNvCxnSpPr>
          <p:nvPr/>
        </p:nvCxnSpPr>
        <p:spPr>
          <a:xfrm flipH="1">
            <a:off x="4622306" y="1814736"/>
            <a:ext cx="2263466" cy="120243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46" idx="6"/>
          </p:cNvCxnSpPr>
          <p:nvPr/>
        </p:nvCxnSpPr>
        <p:spPr>
          <a:xfrm>
            <a:off x="2086370" y="2770951"/>
            <a:ext cx="1502670" cy="551017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52" idx="6"/>
          </p:cNvCxnSpPr>
          <p:nvPr/>
        </p:nvCxnSpPr>
        <p:spPr>
          <a:xfrm>
            <a:off x="2460028" y="1970552"/>
            <a:ext cx="1226172" cy="33691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53" idx="6"/>
          </p:cNvCxnSpPr>
          <p:nvPr/>
        </p:nvCxnSpPr>
        <p:spPr>
          <a:xfrm>
            <a:off x="2249036" y="1263762"/>
            <a:ext cx="1937416" cy="70679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036" idx="2"/>
          </p:cNvCxnSpPr>
          <p:nvPr/>
        </p:nvCxnSpPr>
        <p:spPr>
          <a:xfrm flipH="1">
            <a:off x="4622304" y="752128"/>
            <a:ext cx="2253952" cy="5886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6" name="Ovál 1035"/>
          <p:cNvSpPr/>
          <p:nvPr/>
        </p:nvSpPr>
        <p:spPr>
          <a:xfrm>
            <a:off x="6876256" y="451520"/>
            <a:ext cx="1728192" cy="60121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one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head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358178" y="2470343"/>
            <a:ext cx="1728192" cy="60121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two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arms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7007433" y="5627681"/>
            <a:ext cx="1728192" cy="60121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two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feet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7019978" y="4712193"/>
            <a:ext cx="1728192" cy="60121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two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knees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7019978" y="3793548"/>
            <a:ext cx="1728192" cy="60121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one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bottom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6987868" y="2620647"/>
            <a:ext cx="1728192" cy="60121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one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tummy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6885772" y="1514128"/>
            <a:ext cx="1728192" cy="60121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one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back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142452" y="1669944"/>
            <a:ext cx="2317576" cy="60121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two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shoulders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3" name="Ovál 52"/>
          <p:cNvSpPr/>
          <p:nvPr/>
        </p:nvSpPr>
        <p:spPr>
          <a:xfrm>
            <a:off x="520844" y="963154"/>
            <a:ext cx="1728192" cy="60121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one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neck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62" name="Přímá spojnice se šipkou 61"/>
          <p:cNvCxnSpPr>
            <a:stCxn id="69" idx="6"/>
          </p:cNvCxnSpPr>
          <p:nvPr/>
        </p:nvCxnSpPr>
        <p:spPr>
          <a:xfrm flipV="1">
            <a:off x="2016010" y="3430384"/>
            <a:ext cx="1211088" cy="19219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Ovál 63"/>
          <p:cNvSpPr/>
          <p:nvPr/>
        </p:nvSpPr>
        <p:spPr>
          <a:xfrm>
            <a:off x="358178" y="5012801"/>
            <a:ext cx="1728192" cy="60121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two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legs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5" name="Ovál 64"/>
          <p:cNvSpPr/>
          <p:nvPr/>
        </p:nvSpPr>
        <p:spPr>
          <a:xfrm>
            <a:off x="373120" y="5986129"/>
            <a:ext cx="1728192" cy="60121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ten </a:t>
            </a:r>
            <a:r>
              <a:rPr lang="cs-CZ" sz="2000" dirty="0" err="1" smtClean="0">
                <a:solidFill>
                  <a:schemeClr val="bg1"/>
                </a:solidFill>
              </a:rPr>
              <a:t>toes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9" name="Ovál 68"/>
          <p:cNvSpPr/>
          <p:nvPr/>
        </p:nvSpPr>
        <p:spPr>
          <a:xfrm>
            <a:off x="287818" y="3321968"/>
            <a:ext cx="1728192" cy="60121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two</a:t>
            </a:r>
            <a:r>
              <a:rPr lang="cs-CZ" sz="2000" dirty="0" smtClean="0">
                <a:solidFill>
                  <a:schemeClr val="bg1"/>
                </a:solidFill>
              </a:rPr>
              <a:t> hans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0" name="Ovál 69"/>
          <p:cNvSpPr/>
          <p:nvPr/>
        </p:nvSpPr>
        <p:spPr>
          <a:xfrm>
            <a:off x="539552" y="4146001"/>
            <a:ext cx="1728192" cy="60121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ten </a:t>
            </a:r>
            <a:r>
              <a:rPr lang="cs-CZ" sz="2000" dirty="0" err="1" smtClean="0">
                <a:solidFill>
                  <a:schemeClr val="bg1"/>
                </a:solidFill>
              </a:rPr>
              <a:t>fingers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42452" y="54560"/>
            <a:ext cx="24849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How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many </a:t>
            </a:r>
            <a:r>
              <a:rPr lang="cs-CZ" sz="24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knees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?</a:t>
            </a:r>
          </a:p>
          <a:p>
            <a:r>
              <a:rPr lang="cs-CZ" sz="2400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I </a:t>
            </a:r>
            <a:r>
              <a:rPr lang="cs-CZ" sz="2400" b="1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have</a:t>
            </a:r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got</a:t>
            </a:r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…</a:t>
            </a:r>
            <a:endParaRPr lang="cs-CZ" sz="2400" b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2394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citel\AppData\Local\Microsoft\Windows\Temporary Internet Files\Content.IE5\S7687CZ2\MC900251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980728"/>
            <a:ext cx="1409323" cy="55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AM1I8PN9\MC90044037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4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0AI6O03E\MC9001977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3055" y="3072408"/>
            <a:ext cx="964194" cy="185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itel\AppData\Local\Microsoft\Windows\Temporary Internet Files\Content.IE5\AM1I8PN9\MC9002331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05171"/>
            <a:ext cx="1388753" cy="1504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\AppData\Local\Microsoft\Windows\Temporary Internet Files\Content.IE5\K0O7W0UI\MC9004160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3529" y="5157192"/>
            <a:ext cx="1223246" cy="1189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itel\AppData\Local\Microsoft\Windows\Temporary Internet Files\Content.IE5\S7687CZ2\MC90023204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42488" y="2494983"/>
            <a:ext cx="1129711" cy="1236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citel\AppData\Local\Microsoft\Windows\Temporary Internet Files\Content.IE5\DE4CGPLA\MC90003637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3993" y="3928790"/>
            <a:ext cx="1215056" cy="122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citel\AppData\Local\Microsoft\Windows\Temporary Internet Files\Content.IE5\TXR4RTKA\MC90043010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42488" y="5373216"/>
            <a:ext cx="914842" cy="1216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2411760" y="685672"/>
            <a:ext cx="223224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err="1" smtClean="0">
                <a:solidFill>
                  <a:schemeClr val="bg1"/>
                </a:solidFill>
              </a:rPr>
              <a:t>finger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411760" y="2001416"/>
            <a:ext cx="223224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err="1" smtClean="0">
                <a:solidFill>
                  <a:schemeClr val="bg1"/>
                </a:solidFill>
              </a:rPr>
              <a:t>hands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236907" y="3731572"/>
            <a:ext cx="223224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err="1" smtClean="0">
                <a:solidFill>
                  <a:schemeClr val="bg1"/>
                </a:solidFill>
              </a:rPr>
              <a:t>arms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190318" y="5432915"/>
            <a:ext cx="223224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err="1" smtClean="0">
                <a:solidFill>
                  <a:schemeClr val="bg1"/>
                </a:solidFill>
              </a:rPr>
              <a:t>feet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608825" y="800035"/>
            <a:ext cx="223224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err="1" smtClean="0">
                <a:solidFill>
                  <a:schemeClr val="bg1"/>
                </a:solidFill>
              </a:rPr>
              <a:t>legs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608825" y="2656077"/>
            <a:ext cx="223224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knee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608825" y="4085791"/>
            <a:ext cx="223224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err="1" smtClean="0">
                <a:solidFill>
                  <a:schemeClr val="bg1"/>
                </a:solidFill>
              </a:rPr>
              <a:t>two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necks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6608825" y="5524502"/>
            <a:ext cx="223224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err="1" smtClean="0">
                <a:solidFill>
                  <a:schemeClr val="bg1"/>
                </a:solidFill>
              </a:rPr>
              <a:t>back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7544" y="116632"/>
            <a:ext cx="1343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POJMENUJ: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5307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1FFKLJ63\MC9000310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625449"/>
            <a:ext cx="1150735" cy="1147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 flipV="1">
            <a:off x="683568" y="1556792"/>
            <a:ext cx="647375" cy="57606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C:\Users\ucitel\AppData\Local\Microsoft\Windows\Temporary Internet Files\Content.IE5\TXR4RTKA\MC9004297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005" y="2276872"/>
            <a:ext cx="1335306" cy="1254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S7687CZ2\MC9004387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619005"/>
            <a:ext cx="870190" cy="1160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5868144" y="404664"/>
            <a:ext cx="720080" cy="57606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4" name="Picture 6" descr="C:\Users\ucitel\AppData\Local\Microsoft\Windows\Temporary Internet Files\Content.IE5\DE4CGPLA\MC9002331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5861" y="2159287"/>
            <a:ext cx="815482" cy="1201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0AI6O03E\MC9003496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830252">
            <a:off x="4940186" y="3642191"/>
            <a:ext cx="703788" cy="1279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TXR4RTKA\MC9000551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58878" y="3920015"/>
            <a:ext cx="1369544" cy="1017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>
            <a:off x="1619672" y="3933056"/>
            <a:ext cx="936104" cy="36004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 descr="C:\Users\ucitel\AppData\Local\Microsoft\Windows\Temporary Internet Files\Content.IE5\1FFKLJ63\MC90041581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5156058"/>
            <a:ext cx="1047874" cy="1197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 flipH="1">
            <a:off x="1207505" y="5949280"/>
            <a:ext cx="1060239" cy="72008"/>
          </a:xfrm>
          <a:prstGeom prst="straightConnector1">
            <a:avLst/>
          </a:prstGeom>
          <a:ln w="57150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0" name="Picture 6" descr="C:\Users\ucitel\AppData\Local\Microsoft\Windows\Temporary Internet Files\Content.IE5\0AI6O03E\MC90044063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9955" y="5312060"/>
            <a:ext cx="1274440" cy="127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/>
          <p:cNvSpPr/>
          <p:nvPr/>
        </p:nvSpPr>
        <p:spPr>
          <a:xfrm>
            <a:off x="5336798" y="5734382"/>
            <a:ext cx="914400" cy="914400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6228184" y="5949280"/>
            <a:ext cx="792088" cy="7200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ál 22"/>
          <p:cNvSpPr/>
          <p:nvPr/>
        </p:nvSpPr>
        <p:spPr>
          <a:xfrm>
            <a:off x="2411760" y="685672"/>
            <a:ext cx="223224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err="1" smtClean="0">
                <a:solidFill>
                  <a:schemeClr val="bg1"/>
                </a:solidFill>
              </a:rPr>
              <a:t>bottom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2395527" y="2411355"/>
            <a:ext cx="223224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  </a:t>
            </a:r>
            <a:r>
              <a:rPr lang="cs-CZ" sz="2400" dirty="0" err="1" smtClean="0">
                <a:solidFill>
                  <a:schemeClr val="bg1"/>
                </a:solidFill>
              </a:rPr>
              <a:t>head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2434177" y="3646352"/>
            <a:ext cx="223224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  </a:t>
            </a:r>
            <a:r>
              <a:rPr lang="cs-CZ" sz="2400" dirty="0" err="1" smtClean="0">
                <a:solidFill>
                  <a:schemeClr val="bg1"/>
                </a:solidFill>
              </a:rPr>
              <a:t>toes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2267744" y="5439514"/>
            <a:ext cx="223224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err="1" smtClean="0">
                <a:solidFill>
                  <a:schemeClr val="bg1"/>
                </a:solidFill>
              </a:rPr>
              <a:t>tummy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6577283" y="838072"/>
            <a:ext cx="223224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err="1" smtClean="0">
                <a:solidFill>
                  <a:schemeClr val="bg1"/>
                </a:solidFill>
              </a:rPr>
              <a:t>shoulder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6588224" y="2506577"/>
            <a:ext cx="223224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 leg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6588224" y="3971584"/>
            <a:ext cx="223224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 </a:t>
            </a:r>
            <a:r>
              <a:rPr lang="cs-CZ" sz="2400" dirty="0" err="1" smtClean="0">
                <a:solidFill>
                  <a:schemeClr val="bg1"/>
                </a:solidFill>
              </a:rPr>
              <a:t>feet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6804248" y="5242418"/>
            <a:ext cx="223224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 face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1" name="Picture 3" descr="C:\Users\ucitel\AppData\Local\Microsoft\Windows\Temporary Internet Files\Content.IE5\0AI6O03E\MC9003496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83114" flipH="1">
            <a:off x="5643974" y="3642191"/>
            <a:ext cx="780909" cy="1279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67544" y="116632"/>
            <a:ext cx="1343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POJMENUJ: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5667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835696" y="672627"/>
            <a:ext cx="259228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s_ _ _ _ _ _ r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644008" y="672627"/>
            <a:ext cx="259228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n _ _ 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644008" y="2204864"/>
            <a:ext cx="259228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t _ _ _ 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835696" y="2204864"/>
            <a:ext cx="259228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a _ _s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644008" y="3933056"/>
            <a:ext cx="259228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b _ _ _ _m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835696" y="3933056"/>
            <a:ext cx="259228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h _ _ _s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870123" y="5445224"/>
            <a:ext cx="259228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f _ _ _ _ r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644008" y="5445224"/>
            <a:ext cx="259228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b _ _ k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1" name="Picture 5" descr="C:\Users\ucitel\AppData\Local\Microsoft\Windows\Temporary Internet Files\Content.IE5\S7687CZ2\MC9004387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47027" y="2009280"/>
            <a:ext cx="870190" cy="1160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ucitel\AppData\Local\Microsoft\Windows\Temporary Internet Files\Content.IE5\0AI6O03E\MC9001977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47027" y="3187287"/>
            <a:ext cx="964194" cy="185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ucitel\AppData\Local\Microsoft\Windows\Temporary Internet Files\Content.IE5\AM1I8PN9\MC90044037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4966" y="359443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ucitel\AppData\Local\Microsoft\Windows\Temporary Internet Files\Content.IE5\S7687CZ2\MC9002510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052" y="836517"/>
            <a:ext cx="1409323" cy="55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1" descr="C:\Users\ucitel\AppData\Local\Microsoft\Windows\Temporary Internet Files\Content.IE5\DE4CGPLA\MC9000363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066" y="3201267"/>
            <a:ext cx="1215056" cy="122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citel\AppData\Local\Microsoft\Windows\Temporary Internet Files\Content.IE5\1FFKLJ63\MC9004158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4676" y="5322297"/>
            <a:ext cx="1047874" cy="1197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ucitel\AppData\Local\Microsoft\Windows\Temporary Internet Files\Content.IE5\1FFKLJ63\MC90003105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7687" y="1772816"/>
            <a:ext cx="1150735" cy="1147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2" descr="C:\Users\ucitel\AppData\Local\Microsoft\Windows\Temporary Internet Files\Content.IE5\TXR4RTKA\MC90043010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811" y="5165441"/>
            <a:ext cx="914842" cy="1216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aoblený obdélník 18"/>
          <p:cNvSpPr/>
          <p:nvPr/>
        </p:nvSpPr>
        <p:spPr>
          <a:xfrm>
            <a:off x="2086147" y="385795"/>
            <a:ext cx="2160240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</a:rPr>
              <a:t>shoulder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855987" y="385795"/>
            <a:ext cx="2160240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</a:rPr>
              <a:t>neck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086147" y="1889299"/>
            <a:ext cx="2160240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</a:rPr>
              <a:t>arms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855987" y="1889299"/>
            <a:ext cx="2160240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</a:rPr>
              <a:t>tummy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2086147" y="3656558"/>
            <a:ext cx="2160240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</a:rPr>
              <a:t>hands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4860032" y="3656558"/>
            <a:ext cx="2160240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</a:rPr>
              <a:t>bottom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051720" y="5165441"/>
            <a:ext cx="2160240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</a:rPr>
              <a:t>finger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4855987" y="5165441"/>
            <a:ext cx="2160240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</a:rPr>
              <a:t>back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968323" y="6459757"/>
            <a:ext cx="2181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KONTROLA - KLIKNI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8616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11 0.0363 L -0.77952 -0.2150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229" y="-1257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99 -0.01226 L 0.01875 0.67121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9" y="341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46821E-6 L 0.77188 0.2936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594" y="14682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3.06358E-6 L 0.77934 -0.41272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958" y="-20647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97 0.00115 L -0.78021 0.4952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021" y="24694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25434E-6 L -0.02205 -0.4887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1" y="-24439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7 -0.00347 L -0.76163 -0.2272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951" y="-11191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75723E-6 L 0.75608 0.02104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795" y="1040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835696" y="672627"/>
            <a:ext cx="259228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l _ g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644008" y="672627"/>
            <a:ext cx="259228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m _ _ _h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644008" y="2204864"/>
            <a:ext cx="259228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f _ _ 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835696" y="2204864"/>
            <a:ext cx="259228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k _ _ 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644008" y="3933056"/>
            <a:ext cx="259228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e _ _ 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835696" y="3933056"/>
            <a:ext cx="259228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f _ _ 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870123" y="5445224"/>
            <a:ext cx="259228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t _e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644008" y="5445224"/>
            <a:ext cx="259228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h _ _ r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1" name="Picture 6" descr="C:\Users\ucitel\AppData\Local\Microsoft\Windows\Temporary Internet Files\Content.IE5\DE4CGPLA\MC9002331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85795"/>
            <a:ext cx="815482" cy="1201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ucitel\AppData\Local\Microsoft\Windows\Temporary Internet Files\Content.IE5\S7687CZ2\MC9002320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83237" y="5123035"/>
            <a:ext cx="1129711" cy="1236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ucitel\AppData\Local\Microsoft\Windows\Temporary Internet Files\Content.IE5\0AI6O03E\MC9003496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830252">
            <a:off x="7445931" y="3656235"/>
            <a:ext cx="703788" cy="1279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ucitel\AppData\Local\Microsoft\Windows\Temporary Internet Files\Content.IE5\0AI6O03E\MC9003496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83114" flipH="1">
            <a:off x="8149719" y="3656235"/>
            <a:ext cx="780909" cy="1279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ucitel\AppData\Local\Microsoft\Windows\Temporary Internet Files\Content.IE5\TXR4RTKA\MC9000551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583237" y="2086237"/>
            <a:ext cx="1369544" cy="1017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ucitel\AppData\Local\Microsoft\Windows\Temporary Internet Files\Content.IE5\DE4CGPLA\MC900436391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33056"/>
            <a:ext cx="1392280" cy="947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C:\Users\ucitel\AppData\Local\Microsoft\Windows\Temporary Internet Files\Content.IE5\0AI6O03E\MC90044063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0440" y="5123035"/>
            <a:ext cx="1274440" cy="127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 17"/>
          <p:cNvSpPr/>
          <p:nvPr/>
        </p:nvSpPr>
        <p:spPr>
          <a:xfrm>
            <a:off x="557283" y="5545357"/>
            <a:ext cx="914400" cy="914400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ucitel\AppData\Local\Microsoft\Windows\Temporary Internet Files\Content.IE5\1FFKLJ63\MC90043530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0425" y="2464879"/>
            <a:ext cx="994470" cy="992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DE4CGPLA\MC90041605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5369" y="428104"/>
            <a:ext cx="1015806" cy="1403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Zaoblený obdélník 15"/>
          <p:cNvSpPr/>
          <p:nvPr/>
        </p:nvSpPr>
        <p:spPr>
          <a:xfrm>
            <a:off x="2086147" y="385795"/>
            <a:ext cx="2160240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leg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4860032" y="385795"/>
            <a:ext cx="2160240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</a:rPr>
              <a:t>mouth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086147" y="1976264"/>
            <a:ext cx="2160240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</a:rPr>
              <a:t>knee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4860032" y="1976264"/>
            <a:ext cx="2160240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face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2051720" y="3599504"/>
            <a:ext cx="2160240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</a:rPr>
              <a:t>feet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4888203" y="3599504"/>
            <a:ext cx="2160240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</a:rPr>
              <a:t>eyes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2086147" y="5216624"/>
            <a:ext cx="2160240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</a:rPr>
              <a:t>toe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4888203" y="5216624"/>
            <a:ext cx="2160240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</a:rPr>
              <a:t>hear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968323" y="6459757"/>
            <a:ext cx="2181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KONTROLA - KLIKNI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1786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1 -0.00093 L -0.75104 0.009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507" y="50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31214E-6 L -0.78056 0.01018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028" y="509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27746E-6 L 0.75816 0.6913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899" y="34566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69942E-6 L 0.76823 0.19352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403" y="9665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77457E-6 L 0.77951 -0.5033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976" y="-25179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93064E-6 L 0.7901 -0.465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497" y="-23260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46821E-7 L 0.78281 -0.4691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132" y="-23468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19 -0.0007 L -0.76667 -0.00139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674" y="-46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8.67052E-7 L -0.77951 0.4721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976" y="23607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98844E-6 L -0.78472 -0.46242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236" y="-23121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6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980728"/>
            <a:ext cx="65044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Ilustrace – </a:t>
            </a:r>
            <a:r>
              <a:rPr lang="cs-CZ" sz="3200" dirty="0" smtClean="0">
                <a:hlinkClick r:id="rId2"/>
              </a:rPr>
              <a:t>www.office.</a:t>
            </a:r>
            <a:r>
              <a:rPr lang="cs-CZ" sz="3200" dirty="0" err="1" smtClean="0">
                <a:hlinkClick r:id="rId2"/>
              </a:rPr>
              <a:t>microsoft.com</a:t>
            </a:r>
            <a:endParaRPr lang="cs-CZ" sz="3200" dirty="0"/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luxe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600</TotalTime>
  <Words>768</Words>
  <Application>Microsoft Office PowerPoint</Application>
  <PresentationFormat>Předvádění na obrazovce (4:3)</PresentationFormat>
  <Paragraphs>230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Deluxe</vt:lpstr>
      <vt:lpstr>Administrativní</vt:lpstr>
      <vt:lpstr>Snímek 1</vt:lpstr>
      <vt:lpstr>ANOTACE:</vt:lpstr>
      <vt:lpstr>The English Cup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English Cup</dc:title>
  <dc:creator>MatejovicovaA</dc:creator>
  <cp:lastModifiedBy>ředitelka</cp:lastModifiedBy>
  <cp:revision>61</cp:revision>
  <dcterms:created xsi:type="dcterms:W3CDTF">2013-02-01T17:38:38Z</dcterms:created>
  <dcterms:modified xsi:type="dcterms:W3CDTF">2013-07-04T09:43:36Z</dcterms:modified>
</cp:coreProperties>
</file>