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5" r:id="rId3"/>
    <p:sldId id="256" r:id="rId4"/>
    <p:sldId id="257" r:id="rId5"/>
    <p:sldId id="260" r:id="rId6"/>
    <p:sldId id="261" r:id="rId7"/>
    <p:sldId id="262" r:id="rId8"/>
    <p:sldId id="25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2D530A-177A-4B9D-AE8F-3D049C5415E3}" type="presOf" srcId="{1D8420EA-BFA0-403B-80F5-647FA396CC45}" destId="{F7B3C0B7-F0F7-4F49-B02C-3630F8C5FAE5}" srcOrd="0" destOrd="0" presId="urn:microsoft.com/office/officeart/2005/8/layout/target3"/>
    <dgm:cxn modelId="{ED88361C-9AD1-4EC4-9ECD-40D044216A70}" type="presOf" srcId="{100B6B2E-82E6-4C11-B19B-F2DB3A0EA64F}" destId="{DBA8199F-D892-4A8E-A352-2B7844050E09}" srcOrd="1" destOrd="0" presId="urn:microsoft.com/office/officeart/2005/8/layout/target3"/>
    <dgm:cxn modelId="{6E1351AD-88E4-47B9-A32D-29375F15D89D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B805C4E3-9C87-46AC-8187-29A782A4ADF7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02E64F62-2534-4136-9F75-30AFCB213D08}" type="presOf" srcId="{27FE2D31-D344-4B63-A89A-A89AB0D9F3E3}" destId="{FE47432B-CA46-450C-8D8F-66C300A95B52}" srcOrd="0" destOrd="0" presId="urn:microsoft.com/office/officeart/2005/8/layout/target3"/>
    <dgm:cxn modelId="{C2D15C71-BA81-43D6-B70E-27C5B9912378}" type="presOf" srcId="{1D8420EA-BFA0-403B-80F5-647FA396CC45}" destId="{8467D0EB-87A2-4285-8ACA-0398EFBF29BC}" srcOrd="1" destOrd="0" presId="urn:microsoft.com/office/officeart/2005/8/layout/target3"/>
    <dgm:cxn modelId="{0E62C744-3FD1-4F20-BC74-5A96096B5756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69E0D21-AE59-48ED-8BBB-DFC317201736}" type="presOf" srcId="{130831A4-0540-4EC5-8F5A-93030E89D2D9}" destId="{8E23E229-92FC-49D1-B5FE-0303176B8A4E}" srcOrd="1" destOrd="0" presId="urn:microsoft.com/office/officeart/2005/8/layout/target3"/>
    <dgm:cxn modelId="{83C52FEE-B763-4692-860E-652FBC744294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C31E944D-8128-4AD0-9042-C366F7687543}" type="presParOf" srcId="{FE47432B-CA46-450C-8D8F-66C300A95B52}" destId="{B522209E-30D0-49D6-A340-2D383A11C668}" srcOrd="0" destOrd="0" presId="urn:microsoft.com/office/officeart/2005/8/layout/target3"/>
    <dgm:cxn modelId="{6E957A44-906C-4F2D-A4F4-7FC67824146C}" type="presParOf" srcId="{FE47432B-CA46-450C-8D8F-66C300A95B52}" destId="{ED5A8377-51D5-4DC5-B0E7-680166966720}" srcOrd="1" destOrd="0" presId="urn:microsoft.com/office/officeart/2005/8/layout/target3"/>
    <dgm:cxn modelId="{D18838DC-281E-4EAC-A078-2FD303079BCD}" type="presParOf" srcId="{FE47432B-CA46-450C-8D8F-66C300A95B52}" destId="{F69CC921-512E-49F4-824C-A648EC5F27A5}" srcOrd="2" destOrd="0" presId="urn:microsoft.com/office/officeart/2005/8/layout/target3"/>
    <dgm:cxn modelId="{3454BE3D-3FEC-4414-BB53-1AC6D942455D}" type="presParOf" srcId="{FE47432B-CA46-450C-8D8F-66C300A95B52}" destId="{61C9CE18-EDA6-4EDF-BA1C-09779D38FBBF}" srcOrd="3" destOrd="0" presId="urn:microsoft.com/office/officeart/2005/8/layout/target3"/>
    <dgm:cxn modelId="{A163D6EB-EC42-407A-9633-2959EB3D5B21}" type="presParOf" srcId="{FE47432B-CA46-450C-8D8F-66C300A95B52}" destId="{D60DEAAB-7AFE-435A-ACF6-18851E4B0426}" srcOrd="4" destOrd="0" presId="urn:microsoft.com/office/officeart/2005/8/layout/target3"/>
    <dgm:cxn modelId="{B5969DC9-B40F-423A-9509-2F258564ABF1}" type="presParOf" srcId="{FE47432B-CA46-450C-8D8F-66C300A95B52}" destId="{F7B3C0B7-F0F7-4F49-B02C-3630F8C5FAE5}" srcOrd="5" destOrd="0" presId="urn:microsoft.com/office/officeart/2005/8/layout/target3"/>
    <dgm:cxn modelId="{5DBD2DBB-3DDD-4D23-9A1D-7C9C3A6B3783}" type="presParOf" srcId="{FE47432B-CA46-450C-8D8F-66C300A95B52}" destId="{C9DA9446-E2D3-4F6A-8960-3CADFBF870B8}" srcOrd="6" destOrd="0" presId="urn:microsoft.com/office/officeart/2005/8/layout/target3"/>
    <dgm:cxn modelId="{E4268C99-9770-4BE9-B8F0-8203BB02BC24}" type="presParOf" srcId="{FE47432B-CA46-450C-8D8F-66C300A95B52}" destId="{9726EC6F-D322-4CD3-B489-1BE3DF7CE70B}" srcOrd="7" destOrd="0" presId="urn:microsoft.com/office/officeart/2005/8/layout/target3"/>
    <dgm:cxn modelId="{63EF66C3-01C2-4834-AD24-661C92878F22}" type="presParOf" srcId="{FE47432B-CA46-450C-8D8F-66C300A95B52}" destId="{645AA564-2E9E-4954-AD87-AE01782CEC59}" srcOrd="8" destOrd="0" presId="urn:microsoft.com/office/officeart/2005/8/layout/target3"/>
    <dgm:cxn modelId="{A547584F-BCA6-4C0F-B425-C46A3865F225}" type="presParOf" srcId="{FE47432B-CA46-450C-8D8F-66C300A95B52}" destId="{8538CAC4-6A86-42B8-B5AF-2FF155DB9D02}" srcOrd="9" destOrd="0" presId="urn:microsoft.com/office/officeart/2005/8/layout/target3"/>
    <dgm:cxn modelId="{08AA10E6-4A54-4B8A-851D-D31AB9AABDC4}" type="presParOf" srcId="{FE47432B-CA46-450C-8D8F-66C300A95B52}" destId="{26FD6024-A07F-46D0-8BC0-B5E595C5673D}" srcOrd="10" destOrd="0" presId="urn:microsoft.com/office/officeart/2005/8/layout/target3"/>
    <dgm:cxn modelId="{9B88B7FD-A05E-4D17-9B3E-BD1844040996}" type="presParOf" srcId="{FE47432B-CA46-450C-8D8F-66C300A95B52}" destId="{E73F1C26-6DCD-4001-88B9-355E01E2BCE7}" srcOrd="11" destOrd="0" presId="urn:microsoft.com/office/officeart/2005/8/layout/target3"/>
    <dgm:cxn modelId="{5E4FB1D7-64F1-4F2B-9FBA-596E12401D33}" type="presParOf" srcId="{FE47432B-CA46-450C-8D8F-66C300A95B52}" destId="{8E23E229-92FC-49D1-B5FE-0303176B8A4E}" srcOrd="12" destOrd="0" presId="urn:microsoft.com/office/officeart/2005/8/layout/target3"/>
    <dgm:cxn modelId="{DC334588-9949-4509-A8D9-0F6BBEB2BAA3}" type="presParOf" srcId="{FE47432B-CA46-450C-8D8F-66C300A95B52}" destId="{8467D0EB-87A2-4285-8ACA-0398EFBF29BC}" srcOrd="13" destOrd="0" presId="urn:microsoft.com/office/officeart/2005/8/layout/target3"/>
    <dgm:cxn modelId="{279BB796-DA15-4270-9260-12948089C5E1}" type="presParOf" srcId="{FE47432B-CA46-450C-8D8F-66C300A95B52}" destId="{DBA8199F-D892-4A8E-A352-2B7844050E09}" srcOrd="14" destOrd="0" presId="urn:microsoft.com/office/officeart/2005/8/layout/target3"/>
    <dgm:cxn modelId="{454CD9D0-782E-4DF0-9370-4639F2CA9A69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5375A56-F418-43C3-BF03-FF3F1CD27A0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B34B4DC-9F94-43DB-9564-EC665BC3A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86291960"/>
              </p:ext>
            </p:extLst>
          </p:nvPr>
        </p:nvGraphicFramePr>
        <p:xfrm>
          <a:off x="1692275" y="2852738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duben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4.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Practising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numbers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colours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and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verbs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91160870"/>
              </p:ext>
            </p:extLst>
          </p:nvPr>
        </p:nvGraphicFramePr>
        <p:xfrm>
          <a:off x="539750" y="3573463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37252577"/>
              </p:ext>
            </p:extLst>
          </p:nvPr>
        </p:nvGraphicFramePr>
        <p:xfrm>
          <a:off x="539750" y="1196975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procvičování problematických číslovek, základních barev a sloves.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pomocí instrukcí vyhledají v tabulce písmena, ze kterých pak složí sloveso. Dále si procvičují problematické číslovky a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to jak ve čtení, tak i v psaní.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4797152"/>
            <a:ext cx="5648672" cy="897632"/>
          </a:xfrm>
        </p:spPr>
        <p:txBody>
          <a:bodyPr>
            <a:normAutofit/>
          </a:bodyPr>
          <a:lstStyle/>
          <a:p>
            <a:r>
              <a:rPr lang="cs-CZ" sz="2800" cap="none" dirty="0" smtClean="0">
                <a:solidFill>
                  <a:schemeClr val="accent3">
                    <a:lumMod val="50000"/>
                  </a:schemeClr>
                </a:solidFill>
                <a:cs typeface="Times New Roman" pitchFamily="18" charset="0"/>
              </a:rPr>
              <a:t>Anglický jazyk 4.třída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48680"/>
            <a:ext cx="8424936" cy="1440160"/>
          </a:xfrm>
        </p:spPr>
        <p:txBody>
          <a:bodyPr>
            <a:noAutofit/>
          </a:bodyPr>
          <a:lstStyle/>
          <a:p>
            <a:r>
              <a:rPr lang="cs-CZ" sz="4000" b="1" dirty="0" err="1" smtClean="0">
                <a:solidFill>
                  <a:schemeClr val="accent3">
                    <a:lumMod val="75000"/>
                  </a:schemeClr>
                </a:solidFill>
              </a:rPr>
              <a:t>Practising</a:t>
            </a: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sz="4000" b="1" dirty="0" err="1" smtClean="0">
                <a:solidFill>
                  <a:schemeClr val="accent3">
                    <a:lumMod val="75000"/>
                  </a:schemeClr>
                </a:solidFill>
              </a:rPr>
              <a:t>numbers</a:t>
            </a: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4000" b="1" dirty="0" err="1" smtClean="0">
                <a:solidFill>
                  <a:schemeClr val="accent3">
                    <a:lumMod val="75000"/>
                  </a:schemeClr>
                </a:solidFill>
              </a:rPr>
              <a:t>colours</a:t>
            </a: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 and </a:t>
            </a:r>
            <a:r>
              <a:rPr lang="cs-CZ" sz="4000" b="1" dirty="0" err="1" smtClean="0">
                <a:solidFill>
                  <a:schemeClr val="accent3">
                    <a:lumMod val="75000"/>
                  </a:schemeClr>
                </a:solidFill>
              </a:rPr>
              <a:t>verbs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970" y="1412776"/>
            <a:ext cx="1289050" cy="175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020272" y="1339378"/>
            <a:ext cx="12954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95445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="" xmlns:p14="http://schemas.microsoft.com/office/powerpoint/2010/main" val="2483215433"/>
              </p:ext>
            </p:extLst>
          </p:nvPr>
        </p:nvGraphicFramePr>
        <p:xfrm>
          <a:off x="179512" y="188640"/>
          <a:ext cx="8784978" cy="3384374"/>
        </p:xfrm>
        <a:graphic>
          <a:graphicData uri="http://schemas.openxmlformats.org/drawingml/2006/table">
            <a:tbl>
              <a:tblPr/>
              <a:tblGrid>
                <a:gridCol w="1464163"/>
                <a:gridCol w="1464163"/>
                <a:gridCol w="1464163"/>
                <a:gridCol w="1464163"/>
                <a:gridCol w="1464163"/>
                <a:gridCol w="1464163"/>
              </a:tblGrid>
              <a:tr h="483482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0817" marR="10817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30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33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34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43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38D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.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?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!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10817" marR="10817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:-) 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10817" marR="10817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533484" y="3801455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THIRTY - THREE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3484" y="4509120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THIRTEEN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3484" y="5229200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FORTY - THREE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3484" y="5957664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THIRTEEN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" name="Picture 2" descr="C:\Users\pc\AppData\Local\Microsoft\Windows\Temporary Internet Files\Content.IE5\RL4DBM30\MC9004420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88432"/>
            <a:ext cx="2613487" cy="29809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6516216" y="3832448"/>
            <a:ext cx="2016224" cy="1252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READ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20387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="" xmlns:p14="http://schemas.microsoft.com/office/powerpoint/2010/main" val="1385600185"/>
              </p:ext>
            </p:extLst>
          </p:nvPr>
        </p:nvGraphicFramePr>
        <p:xfrm>
          <a:off x="179512" y="188640"/>
          <a:ext cx="8712966" cy="3384374"/>
        </p:xfrm>
        <a:graphic>
          <a:graphicData uri="http://schemas.openxmlformats.org/drawingml/2006/table">
            <a:tbl>
              <a:tblPr/>
              <a:tblGrid>
                <a:gridCol w="1452161"/>
                <a:gridCol w="1452161"/>
                <a:gridCol w="1452161"/>
                <a:gridCol w="1452161"/>
                <a:gridCol w="1452161"/>
                <a:gridCol w="1452161"/>
              </a:tblGrid>
              <a:tr h="483482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38D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.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?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!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:-)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533484" y="3801455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THIRTY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3484" y="4509120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THIRTY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3484" y="5229200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THIRTY - THREE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3484" y="5957664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THIRTEEN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516216" y="3832448"/>
            <a:ext cx="2016224" cy="1252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JUMP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1GOQOBLE\MC900241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933" y="3755357"/>
            <a:ext cx="2794257" cy="27271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57380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="" xmlns:p14="http://schemas.microsoft.com/office/powerpoint/2010/main" val="3856954689"/>
              </p:ext>
            </p:extLst>
          </p:nvPr>
        </p:nvGraphicFramePr>
        <p:xfrm>
          <a:off x="251520" y="188640"/>
          <a:ext cx="8640960" cy="3240363"/>
        </p:xfrm>
        <a:graphic>
          <a:graphicData uri="http://schemas.openxmlformats.org/drawingml/2006/table">
            <a:tbl>
              <a:tblPr/>
              <a:tblGrid>
                <a:gridCol w="1440160"/>
                <a:gridCol w="1440160"/>
                <a:gridCol w="1440160"/>
                <a:gridCol w="1440160"/>
                <a:gridCol w="1440160"/>
                <a:gridCol w="1440160"/>
              </a:tblGrid>
              <a:tr h="462909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38D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.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?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!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:-)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509579" y="3467325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THIRTY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9579" y="4170784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THIRTY - THREE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4999" y="4877932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THIRTY - FOUR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4999" y="5600569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THIRTY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269190" y="3832448"/>
            <a:ext cx="2263250" cy="12527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WRITE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9579" y="6281936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THIRTEEN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U1BGTQ63\MM900286670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4243358"/>
            <a:ext cx="2129091" cy="1845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84266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467600" cy="720080"/>
          </a:xfrm>
        </p:spPr>
        <p:txBody>
          <a:bodyPr/>
          <a:lstStyle/>
          <a:p>
            <a:pPr algn="l"/>
            <a:r>
              <a:rPr lang="cs-CZ" b="1" dirty="0" smtClean="0"/>
              <a:t>A POSLEDNÍ…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2996952"/>
            <a:ext cx="7467600" cy="4873752"/>
          </a:xfrm>
        </p:spPr>
        <p:txBody>
          <a:bodyPr/>
          <a:lstStyle/>
          <a:p>
            <a:pPr algn="ctr"/>
            <a:r>
              <a:rPr lang="cs-CZ" sz="3600" b="1" dirty="0" smtClean="0"/>
              <a:t>VYLUŠTI CELOU VĚTU!</a:t>
            </a:r>
            <a:endParaRPr lang="cs-CZ" sz="3600" b="1" dirty="0" smtClean="0">
              <a:sym typeface="Wingdings" pitchFamily="2" charset="2"/>
            </a:endParaRPr>
          </a:p>
          <a:p>
            <a:pPr marL="0" indent="0">
              <a:buNone/>
            </a:pPr>
            <a:endParaRPr lang="cs-CZ" sz="3600" b="1" dirty="0" smtClean="0">
              <a:sym typeface="Wingdings" pitchFamily="2" charset="2"/>
            </a:endParaRPr>
          </a:p>
          <a:p>
            <a:pPr algn="ctr"/>
            <a:r>
              <a:rPr lang="cs-CZ" sz="3600" b="1" dirty="0" smtClean="0">
                <a:sym typeface="Wingdings" pitchFamily="2" charset="2"/>
              </a:rPr>
              <a:t>PŘIPRAV  PRO  SPOLUŽÁKY DALŠÍ   MASKOVANÁ SLOVESA,  KTERÁ   ZNÁŠ</a:t>
            </a:r>
            <a:r>
              <a:rPr lang="cs-CZ" b="1" dirty="0" smtClean="0">
                <a:sym typeface="Wingdings" pitchFamily="2" charset="2"/>
              </a:rPr>
              <a:t>.</a:t>
            </a:r>
            <a:endParaRPr lang="cs-CZ" b="1" dirty="0"/>
          </a:p>
        </p:txBody>
      </p:sp>
      <p:pic>
        <p:nvPicPr>
          <p:cNvPr id="4098" name="Picture 2" descr="C:\Users\pc\AppData\Local\Microsoft\Windows\Temporary Internet Files\Content.IE5\Z6XMDLRT\MC9004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11315">
            <a:off x="5509504" y="254431"/>
            <a:ext cx="2863732" cy="27548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3622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="" xmlns:p14="http://schemas.microsoft.com/office/powerpoint/2010/main" val="1157592120"/>
              </p:ext>
            </p:extLst>
          </p:nvPr>
        </p:nvGraphicFramePr>
        <p:xfrm>
          <a:off x="179512" y="188640"/>
          <a:ext cx="8784978" cy="3312365"/>
        </p:xfrm>
        <a:graphic>
          <a:graphicData uri="http://schemas.openxmlformats.org/drawingml/2006/table">
            <a:tbl>
              <a:tblPr/>
              <a:tblGrid>
                <a:gridCol w="1464163"/>
                <a:gridCol w="1464163"/>
                <a:gridCol w="1464163"/>
                <a:gridCol w="1464163"/>
                <a:gridCol w="1464163"/>
                <a:gridCol w="1464163"/>
              </a:tblGrid>
              <a:tr h="473195">
                <a:tc>
                  <a:txBody>
                    <a:bodyPr/>
                    <a:lstStyle/>
                    <a:p>
                      <a:pPr algn="ctr" fontAlgn="b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34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43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538D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.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?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!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19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:-)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539552" y="3572334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THIRTY - FOUR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4972" y="4384705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THIRTEEN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03848" y="4384705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FORTY - THREE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27445" y="4384705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THIRTY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972" y="5214550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FORTY - THREE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09497" y="5214550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FORTY - THREE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27445" y="5193507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THIRTY - THREE</a:t>
            </a:r>
          </a:p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34972" y="6057603"/>
            <a:ext cx="230425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THIRTY - THREE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79512" y="3573016"/>
            <a:ext cx="8784976" cy="30963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/>
              <a:t>I EAT HAM.</a:t>
            </a:r>
          </a:p>
          <a:p>
            <a:r>
              <a:rPr lang="cs-CZ" sz="4800" b="1" dirty="0" smtClean="0"/>
              <a:t>JÍM ŠUNKU.</a:t>
            </a:r>
          </a:p>
        </p:txBody>
      </p:sp>
      <p:pic>
        <p:nvPicPr>
          <p:cNvPr id="1028" name="Picture 4" descr="C:\Users\Aja\AppData\Local\Microsoft\Windows\Temporary Internet Files\Content.IE5\CXMKDN3Y\MC9004352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573016"/>
            <a:ext cx="4392488" cy="3096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7531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Zdroje obrázků: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9">
      <a:dk1>
        <a:sysClr val="windowText" lastClr="000000"/>
      </a:dk1>
      <a:lt1>
        <a:srgbClr val="C7D5E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59</TotalTime>
  <Words>397</Words>
  <Application>Microsoft Office PowerPoint</Application>
  <PresentationFormat>Předvádění na obrazovce (4:3)</PresentationFormat>
  <Paragraphs>234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Snímek 1</vt:lpstr>
      <vt:lpstr>ANOTACE:</vt:lpstr>
      <vt:lpstr>Practising  numbers, colours and verbs</vt:lpstr>
      <vt:lpstr>Snímek 4</vt:lpstr>
      <vt:lpstr>Snímek 5</vt:lpstr>
      <vt:lpstr>Snímek 6</vt:lpstr>
      <vt:lpstr>A POSLEDNÍ…</vt:lpstr>
      <vt:lpstr>Snímek 8</vt:lpstr>
      <vt:lpstr>Zdroje obrázků:</vt:lpstr>
    </vt:vector>
  </TitlesOfParts>
  <Company>ZŠ a MŠ Hrádek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PRACTISING VERB</dc:title>
  <dc:creator>Aja</dc:creator>
  <cp:lastModifiedBy>ředitelka</cp:lastModifiedBy>
  <cp:revision>15</cp:revision>
  <dcterms:created xsi:type="dcterms:W3CDTF">2013-06-23T10:00:31Z</dcterms:created>
  <dcterms:modified xsi:type="dcterms:W3CDTF">2013-07-04T08:53:14Z</dcterms:modified>
</cp:coreProperties>
</file>