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60" r:id="rId7"/>
    <p:sldId id="261" r:id="rId8"/>
    <p:sldId id="263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0FA502-DBA7-444B-BC8E-23327D44D7BB}" type="presOf" srcId="{1D8420EA-BFA0-403B-80F5-647FA396CC45}" destId="{F7B3C0B7-F0F7-4F49-B02C-3630F8C5FAE5}" srcOrd="0" destOrd="0" presId="urn:microsoft.com/office/officeart/2005/8/layout/target3"/>
    <dgm:cxn modelId="{D6DF4A98-E1B2-48CC-A3E2-504F7D8B165C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88AB16EF-5017-4A7F-AB82-C8183B84F339}" type="presOf" srcId="{27FE2D31-D344-4B63-A89A-A89AB0D9F3E3}" destId="{FE47432B-CA46-450C-8D8F-66C300A95B52}" srcOrd="0" destOrd="0" presId="urn:microsoft.com/office/officeart/2005/8/layout/target3"/>
    <dgm:cxn modelId="{B9E4C4D8-117A-48E2-BC71-EC6B0DB3F8CC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8BEF3A2-2670-4673-826C-4CF541FD281A}" type="presOf" srcId="{914700B9-77B5-440A-A438-DE98B6D4894D}" destId="{E73F1C26-6DCD-4001-88B9-355E01E2BCE7}" srcOrd="0" destOrd="0" presId="urn:microsoft.com/office/officeart/2005/8/layout/target3"/>
    <dgm:cxn modelId="{B10DFC88-8EBC-46AB-AA39-2F8950E60D0D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D82DFCF-5A65-4CA8-8FE2-9E47838E14BC}" type="presOf" srcId="{914700B9-77B5-440A-A438-DE98B6D4894D}" destId="{BD9AF279-D483-48F2-BBBD-45F8E8923512}" srcOrd="1" destOrd="0" presId="urn:microsoft.com/office/officeart/2005/8/layout/target3"/>
    <dgm:cxn modelId="{2C81C485-10F7-43CD-BF53-D23199E23CD1}" type="presOf" srcId="{130831A4-0540-4EC5-8F5A-93030E89D2D9}" destId="{F69CC921-512E-49F4-824C-A648EC5F27A5}" srcOrd="0" destOrd="0" presId="urn:microsoft.com/office/officeart/2005/8/layout/target3"/>
    <dgm:cxn modelId="{B70262BF-03A7-4E02-8AC8-21BDD5672206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D5556F3-D942-43B7-8F79-DBBED54A0A18}" type="presParOf" srcId="{FE47432B-CA46-450C-8D8F-66C300A95B52}" destId="{B522209E-30D0-49D6-A340-2D383A11C668}" srcOrd="0" destOrd="0" presId="urn:microsoft.com/office/officeart/2005/8/layout/target3"/>
    <dgm:cxn modelId="{E3E1D649-7ADE-405D-8482-4B5464FE0D90}" type="presParOf" srcId="{FE47432B-CA46-450C-8D8F-66C300A95B52}" destId="{ED5A8377-51D5-4DC5-B0E7-680166966720}" srcOrd="1" destOrd="0" presId="urn:microsoft.com/office/officeart/2005/8/layout/target3"/>
    <dgm:cxn modelId="{9E6A1605-0E37-4674-9419-624AF8FE32F9}" type="presParOf" srcId="{FE47432B-CA46-450C-8D8F-66C300A95B52}" destId="{F69CC921-512E-49F4-824C-A648EC5F27A5}" srcOrd="2" destOrd="0" presId="urn:microsoft.com/office/officeart/2005/8/layout/target3"/>
    <dgm:cxn modelId="{250D28F9-7CD8-4794-A451-315339801211}" type="presParOf" srcId="{FE47432B-CA46-450C-8D8F-66C300A95B52}" destId="{61C9CE18-EDA6-4EDF-BA1C-09779D38FBBF}" srcOrd="3" destOrd="0" presId="urn:microsoft.com/office/officeart/2005/8/layout/target3"/>
    <dgm:cxn modelId="{54AD1D6A-4B26-4156-95D2-FFEE0A9EEBA3}" type="presParOf" srcId="{FE47432B-CA46-450C-8D8F-66C300A95B52}" destId="{D60DEAAB-7AFE-435A-ACF6-18851E4B0426}" srcOrd="4" destOrd="0" presId="urn:microsoft.com/office/officeart/2005/8/layout/target3"/>
    <dgm:cxn modelId="{2BB2E655-69F4-42DD-8C7A-51156A41204A}" type="presParOf" srcId="{FE47432B-CA46-450C-8D8F-66C300A95B52}" destId="{F7B3C0B7-F0F7-4F49-B02C-3630F8C5FAE5}" srcOrd="5" destOrd="0" presId="urn:microsoft.com/office/officeart/2005/8/layout/target3"/>
    <dgm:cxn modelId="{3341066D-844B-4797-A0DF-5AEBAEDC9CDA}" type="presParOf" srcId="{FE47432B-CA46-450C-8D8F-66C300A95B52}" destId="{C9DA9446-E2D3-4F6A-8960-3CADFBF870B8}" srcOrd="6" destOrd="0" presId="urn:microsoft.com/office/officeart/2005/8/layout/target3"/>
    <dgm:cxn modelId="{DD086BA9-3C7B-4B85-8D4F-32BA47057B3B}" type="presParOf" srcId="{FE47432B-CA46-450C-8D8F-66C300A95B52}" destId="{9726EC6F-D322-4CD3-B489-1BE3DF7CE70B}" srcOrd="7" destOrd="0" presId="urn:microsoft.com/office/officeart/2005/8/layout/target3"/>
    <dgm:cxn modelId="{D99F01FF-AF82-4003-B692-68523D604F6A}" type="presParOf" srcId="{FE47432B-CA46-450C-8D8F-66C300A95B52}" destId="{645AA564-2E9E-4954-AD87-AE01782CEC59}" srcOrd="8" destOrd="0" presId="urn:microsoft.com/office/officeart/2005/8/layout/target3"/>
    <dgm:cxn modelId="{A658A340-1FE2-4BF3-8D9B-6EB96E0EB405}" type="presParOf" srcId="{FE47432B-CA46-450C-8D8F-66C300A95B52}" destId="{8538CAC4-6A86-42B8-B5AF-2FF155DB9D02}" srcOrd="9" destOrd="0" presId="urn:microsoft.com/office/officeart/2005/8/layout/target3"/>
    <dgm:cxn modelId="{4A8F68DD-9C30-4710-9579-A747B3E9DD0D}" type="presParOf" srcId="{FE47432B-CA46-450C-8D8F-66C300A95B52}" destId="{26FD6024-A07F-46D0-8BC0-B5E595C5673D}" srcOrd="10" destOrd="0" presId="urn:microsoft.com/office/officeart/2005/8/layout/target3"/>
    <dgm:cxn modelId="{AF732699-30EB-4163-A02B-C75BCCC20CBF}" type="presParOf" srcId="{FE47432B-CA46-450C-8D8F-66C300A95B52}" destId="{E73F1C26-6DCD-4001-88B9-355E01E2BCE7}" srcOrd="11" destOrd="0" presId="urn:microsoft.com/office/officeart/2005/8/layout/target3"/>
    <dgm:cxn modelId="{BCC31B7F-A365-4B63-9B63-80DB6571692F}" type="presParOf" srcId="{FE47432B-CA46-450C-8D8F-66C300A95B52}" destId="{8E23E229-92FC-49D1-B5FE-0303176B8A4E}" srcOrd="12" destOrd="0" presId="urn:microsoft.com/office/officeart/2005/8/layout/target3"/>
    <dgm:cxn modelId="{EB9D37FC-0E19-4863-9482-0D12741BCE04}" type="presParOf" srcId="{FE47432B-CA46-450C-8D8F-66C300A95B52}" destId="{8467D0EB-87A2-4285-8ACA-0398EFBF29BC}" srcOrd="13" destOrd="0" presId="urn:microsoft.com/office/officeart/2005/8/layout/target3"/>
    <dgm:cxn modelId="{C63CA845-865F-412C-AC28-65DCDDF2CFC3}" type="presParOf" srcId="{FE47432B-CA46-450C-8D8F-66C300A95B52}" destId="{DBA8199F-D892-4A8E-A352-2B7844050E09}" srcOrd="14" destOrd="0" presId="urn:microsoft.com/office/officeart/2005/8/layout/target3"/>
    <dgm:cxn modelId="{368C5957-98C3-4F90-94B1-DEBCB200CE1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3E8780E-99F9-4874-BACE-F9CE696E923D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F9DB9A5-8C49-4FCD-AEDC-CEC4655103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5p-N9YKqNo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2275" y="2852738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4.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umbers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and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spelling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listy,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750" y="1196975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procvičování slovní zásoby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 tematického okruhu  </a:t>
                      </a: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numbers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and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spelling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procvičují formou  hry slovíčka z tematického okruhu 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numbers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and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spelling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Naučí se je správně psát a vyslovovat.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1438" y="3938705"/>
            <a:ext cx="711718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NUMBERS AND SPELLING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518" y="5301208"/>
            <a:ext cx="7117180" cy="86142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Anglický jazyk 4.ročník</a:t>
            </a:r>
          </a:p>
        </p:txBody>
      </p:sp>
      <p:pic>
        <p:nvPicPr>
          <p:cNvPr id="1026" name="Picture 2" descr="C:\Users\pc\AppData\Local\Microsoft\Windows\Temporary Internet Files\Content.IE5\MA9X55Y8\MC900292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4464496" cy="3635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169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424936" cy="924475"/>
          </a:xfrm>
        </p:spPr>
        <p:txBody>
          <a:bodyPr/>
          <a:lstStyle/>
          <a:p>
            <a:r>
              <a:rPr lang="cs-CZ" b="1" u="sng" dirty="0" smtClean="0"/>
              <a:t>Přepiš si tabulku do sešitu, vyčkávej tajnou zprávu a plň úkoly</a:t>
            </a:r>
            <a:endParaRPr lang="cs-CZ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13468307"/>
              </p:ext>
            </p:extLst>
          </p:nvPr>
        </p:nvGraphicFramePr>
        <p:xfrm>
          <a:off x="467544" y="1797152"/>
          <a:ext cx="7920880" cy="3977640"/>
        </p:xfrm>
        <a:graphic>
          <a:graphicData uri="http://schemas.openxmlformats.org/drawingml/2006/table">
            <a:tbl>
              <a:tblPr/>
              <a:tblGrid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27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49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68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74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Q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345"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100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528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3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pc\AppData\Local\Microsoft\Windows\Temporary Internet Files\Content.IE5\Z6XMDLRT\MC900237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81127"/>
            <a:ext cx="3096344" cy="2077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1969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60" y="141753"/>
            <a:ext cx="4987610" cy="924475"/>
          </a:xfrm>
        </p:spPr>
        <p:txBody>
          <a:bodyPr/>
          <a:lstStyle/>
          <a:p>
            <a:r>
              <a:rPr lang="cs-CZ" sz="2400" b="1" u="sng" dirty="0" smtClean="0"/>
              <a:t>PŘEPIŠ ČÍSLOVKU ČÍSLICÍ, DOPLŇ SPRÁVNÉ PÍSMENO</a:t>
            </a:r>
            <a:endParaRPr lang="cs-CZ" sz="2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9525" y="1037540"/>
            <a:ext cx="3312368" cy="5144144"/>
          </a:xfrm>
        </p:spPr>
        <p:txBody>
          <a:bodyPr>
            <a:normAutofit/>
          </a:bodyPr>
          <a:lstStyle/>
          <a:p>
            <a:r>
              <a:rPr lang="cs-CZ" dirty="0" smtClean="0"/>
              <a:t>SEVENTY – FOUR</a:t>
            </a:r>
          </a:p>
          <a:p>
            <a:r>
              <a:rPr lang="cs-CZ" dirty="0" smtClean="0"/>
              <a:t>EIGHTY – NINE</a:t>
            </a:r>
          </a:p>
          <a:p>
            <a:r>
              <a:rPr lang="cs-CZ" dirty="0" smtClean="0"/>
              <a:t>FORTY – NINE</a:t>
            </a:r>
          </a:p>
          <a:p>
            <a:r>
              <a:rPr lang="cs-CZ" dirty="0" smtClean="0"/>
              <a:t>SEVENTEEN</a:t>
            </a:r>
          </a:p>
          <a:p>
            <a:endParaRPr lang="cs-CZ" dirty="0"/>
          </a:p>
          <a:p>
            <a:r>
              <a:rPr lang="cs-CZ" dirty="0" smtClean="0"/>
              <a:t>SIXTY</a:t>
            </a:r>
          </a:p>
          <a:p>
            <a:r>
              <a:rPr lang="cs-CZ" dirty="0" smtClean="0"/>
              <a:t>EIGHTY – FIVE</a:t>
            </a:r>
          </a:p>
          <a:p>
            <a:r>
              <a:rPr lang="cs-CZ" dirty="0" smtClean="0"/>
              <a:t>FORTY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92080" y="332656"/>
            <a:ext cx="3312368" cy="73448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THIRTEEN</a:t>
            </a:r>
          </a:p>
          <a:p>
            <a:r>
              <a:rPr lang="cs-CZ" dirty="0" smtClean="0"/>
              <a:t>TWENTY – SEVEN</a:t>
            </a:r>
          </a:p>
          <a:p>
            <a:r>
              <a:rPr lang="cs-CZ" dirty="0" smtClean="0"/>
              <a:t>FORTY – FOUR</a:t>
            </a:r>
          </a:p>
          <a:p>
            <a:r>
              <a:rPr lang="cs-CZ" dirty="0" smtClean="0"/>
              <a:t>EIGHTY – FIVE</a:t>
            </a:r>
          </a:p>
          <a:p>
            <a:r>
              <a:rPr lang="cs-CZ" dirty="0" smtClean="0"/>
              <a:t>THIRTEEN</a:t>
            </a:r>
          </a:p>
          <a:p>
            <a:r>
              <a:rPr lang="cs-CZ" dirty="0" smtClean="0"/>
              <a:t>THIRTY</a:t>
            </a:r>
          </a:p>
          <a:p>
            <a:r>
              <a:rPr lang="cs-CZ" dirty="0" smtClean="0"/>
              <a:t>FORTY</a:t>
            </a:r>
          </a:p>
          <a:p>
            <a:r>
              <a:rPr lang="cs-CZ" dirty="0" smtClean="0"/>
              <a:t>SIXTY</a:t>
            </a:r>
          </a:p>
          <a:p>
            <a:endParaRPr lang="cs-CZ" dirty="0" smtClean="0"/>
          </a:p>
          <a:p>
            <a:r>
              <a:rPr lang="cs-CZ" dirty="0" smtClean="0"/>
              <a:t>SEVENTY – FOUR</a:t>
            </a:r>
          </a:p>
          <a:p>
            <a:r>
              <a:rPr lang="cs-CZ" dirty="0" smtClean="0"/>
              <a:t>THIRTY – THREE</a:t>
            </a:r>
          </a:p>
          <a:p>
            <a:r>
              <a:rPr lang="cs-CZ" dirty="0" smtClean="0"/>
              <a:t>FORTY – NINE</a:t>
            </a:r>
          </a:p>
          <a:p>
            <a:r>
              <a:rPr lang="cs-CZ" dirty="0" smtClean="0"/>
              <a:t>SEVENTEEN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63888" y="1238044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74/S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0300" y="1670092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89/I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75856" y="2206583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49/N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8660" y="2638631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17/G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39752" y="3302937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60/T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1407" y="3789040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85/H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26610" y="4177827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40/E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92280" y="116632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13/A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548680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27/L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24328" y="949152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44/P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27420" y="1381200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85/H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76597" y="1802129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13/A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644265" y="2243127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30/B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44265" y="2654865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40/E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647357" y="3086913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60/T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884368" y="3789040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74/S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49924" y="4221088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33/O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516657" y="4609875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49/N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49924" y="5041923"/>
            <a:ext cx="1080120" cy="43204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17/G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pc\AppData\Local\Microsoft\Windows\Temporary Internet Files\Content.IE5\O1MSVSQF\MC9004417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3362">
            <a:off x="1148159" y="4397103"/>
            <a:ext cx="6415633" cy="3169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Nadpis 3"/>
          <p:cNvSpPr txBox="1">
            <a:spLocks/>
          </p:cNvSpPr>
          <p:nvPr/>
        </p:nvSpPr>
        <p:spPr>
          <a:xfrm>
            <a:off x="62717" y="1"/>
            <a:ext cx="9081283" cy="692604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SING THE ALPHABET SONG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  <a:hlinkClick r:id="rId3"/>
              </a:rPr>
              <a:t>http://www.youtube.com/watch?v=75p-N9YKqNo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endParaRPr lang="cs-CZ" b="1" dirty="0" smtClean="0">
              <a:solidFill>
                <a:schemeClr val="tx1"/>
              </a:solidFill>
            </a:endParaRPr>
          </a:p>
          <a:p>
            <a:pPr algn="ctr"/>
            <a:endParaRPr lang="cs-CZ" b="1" dirty="0">
              <a:solidFill>
                <a:schemeClr val="tx1"/>
              </a:solidFill>
            </a:endParaRPr>
          </a:p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" name="Picture 3" descr="C:\Users\pc\AppData\Local\Microsoft\Windows\Temporary Internet Files\Content.IE5\MA9X55Y8\MC9003433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232" y="2825814"/>
            <a:ext cx="5125552" cy="37911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41351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924475"/>
          </a:xfrm>
        </p:spPr>
        <p:txBody>
          <a:bodyPr/>
          <a:lstStyle/>
          <a:p>
            <a:pPr algn="ctr"/>
            <a:r>
              <a:rPr lang="cs-CZ" b="1" dirty="0" smtClean="0"/>
              <a:t>VYBER SPRÁVNÝ TVAR ČÍSLOVKY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1229009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THREETEEN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572000" y="1229009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THIRTEEN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45557" y="234888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FORTY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572000" y="234888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FOURTY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342900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FIFTEEN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81275" y="342900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FIVETEEN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557" y="450912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ELEVEN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614989" y="4509120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ONETEEN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614989" y="5726151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TWENTY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7617" y="5730165"/>
            <a:ext cx="3240360" cy="7920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TWOENTY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447625" y="1133169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31840" y="2275353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131839" y="3429000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15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3528" y="4413489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305956" y="5657989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MA9X55Y8\MC900233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472" y="2305826"/>
            <a:ext cx="3890779" cy="3283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84484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924475"/>
          </a:xfrm>
        </p:spPr>
        <p:txBody>
          <a:bodyPr/>
          <a:lstStyle/>
          <a:p>
            <a:r>
              <a:rPr lang="cs-CZ" dirty="0" smtClean="0"/>
              <a:t>NAJDI ČÍSLOVKY VYŠŠÍ NEŽ DESET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65090355"/>
              </p:ext>
            </p:extLst>
          </p:nvPr>
        </p:nvGraphicFramePr>
        <p:xfrm>
          <a:off x="395536" y="1628800"/>
          <a:ext cx="5976666" cy="4464495"/>
        </p:xfrm>
        <a:graphic>
          <a:graphicData uri="http://schemas.openxmlformats.org/drawingml/2006/table">
            <a:tbl>
              <a:tblPr/>
              <a:tblGrid>
                <a:gridCol w="664074"/>
                <a:gridCol w="664074"/>
                <a:gridCol w="664074"/>
                <a:gridCol w="664074"/>
                <a:gridCol w="664074"/>
                <a:gridCol w="664074"/>
                <a:gridCol w="664074"/>
                <a:gridCol w="664074"/>
                <a:gridCol w="664074"/>
              </a:tblGrid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7785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6660232" y="105273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812360" y="182227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588224" y="2420888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829306" y="3068960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585845" y="3645024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812359" y="4560427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588224" y="501968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671079" y="573325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91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94669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5627" y="116632"/>
            <a:ext cx="8280920" cy="924475"/>
          </a:xfrm>
        </p:spPr>
        <p:txBody>
          <a:bodyPr/>
          <a:lstStyle/>
          <a:p>
            <a:r>
              <a:rPr lang="cs-CZ" b="1" dirty="0" smtClean="0"/>
              <a:t>DIKTÁT – PŘEPIŠ ČÍSLICE SLOVY</a:t>
            </a:r>
            <a:endParaRPr lang="cs-CZ" b="1" dirty="0"/>
          </a:p>
        </p:txBody>
      </p:sp>
      <p:sp>
        <p:nvSpPr>
          <p:cNvPr id="6" name="Ovál 5"/>
          <p:cNvSpPr/>
          <p:nvPr/>
        </p:nvSpPr>
        <p:spPr>
          <a:xfrm>
            <a:off x="395536" y="1323302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13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76056" y="1614770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20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95535" y="258909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46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076056" y="3068959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14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55072" y="4028687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17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076056" y="4365104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16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4345" y="5523099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63333" y="5733256"/>
            <a:ext cx="1012807" cy="959727"/>
          </a:xfrm>
          <a:prstGeom prst="ellipse">
            <a:avLst/>
          </a:prstGeom>
          <a:solidFill>
            <a:srgbClr val="FF66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91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835696" y="1476911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THIRTEEN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811791" y="2723324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FORTY-SIX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811791" y="4182296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SEVENTEEN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78968" y="5733256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ELEVEN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300192" y="1903431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TWENTY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315115" y="3376178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FOURTEEN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330038" y="4587429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SIXTEEN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300192" y="5928164"/>
            <a:ext cx="2664296" cy="80611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NINETY - ONE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2056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4" y="1961456"/>
            <a:ext cx="914021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Pracovní list 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Pracovní list 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338895"/>
            <a:ext cx="9144000" cy="55191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Zdroje obrázků: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2117830</TotalTime>
  <Words>433</Words>
  <Application>Microsoft Office PowerPoint</Application>
  <PresentationFormat>Předvádění na obrazovce (4:3)</PresentationFormat>
  <Paragraphs>251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Snímek 1</vt:lpstr>
      <vt:lpstr>ANOTACE:</vt:lpstr>
      <vt:lpstr>NUMBERS AND SPELLING</vt:lpstr>
      <vt:lpstr>Přepiš si tabulku do sešitu, vyčkávej tajnou zprávu a plň úkoly</vt:lpstr>
      <vt:lpstr>PŘEPIŠ ČÍSLOVKU ČÍSLICÍ, DOPLŇ SPRÁVNÉ PÍSMENO</vt:lpstr>
      <vt:lpstr>VYBER SPRÁVNÝ TVAR ČÍSLOVKY</vt:lpstr>
      <vt:lpstr>NAJDI ČÍSLOVKY VYŠŠÍ NEŽ DESET</vt:lpstr>
      <vt:lpstr>DIKTÁT – PŘEPIŠ ČÍSLICE SLOVY</vt:lpstr>
      <vt:lpstr>Snímek 9</vt:lpstr>
      <vt:lpstr>Snímek 10</vt:lpstr>
      <vt:lpstr>Zdroje obrázků:</vt:lpstr>
    </vt:vector>
  </TitlesOfParts>
  <Company>ZŠ a MŠ Hrádek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 AND  SPELLING</dc:title>
  <dc:creator>Aja</dc:creator>
  <cp:lastModifiedBy>ředitelka</cp:lastModifiedBy>
  <cp:revision>25</cp:revision>
  <dcterms:created xsi:type="dcterms:W3CDTF">2013-06-23T06:41:13Z</dcterms:created>
  <dcterms:modified xsi:type="dcterms:W3CDTF">2013-07-04T08:55:50Z</dcterms:modified>
</cp:coreProperties>
</file>