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7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70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5" d="100"/>
          <a:sy n="65" d="100"/>
        </p:scale>
        <p:origin x="-1026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EAE37E-654E-484F-AF01-469B6AF53C9F}" type="presOf" srcId="{100B6B2E-82E6-4C11-B19B-F2DB3A0EA64F}" destId="{DBA8199F-D892-4A8E-A352-2B7844050E09}" srcOrd="1" destOrd="0" presId="urn:microsoft.com/office/officeart/2005/8/layout/target3"/>
    <dgm:cxn modelId="{B7FD5BB3-8E0D-49E7-8923-DA08411205A0}" type="presOf" srcId="{130831A4-0540-4EC5-8F5A-93030E89D2D9}" destId="{F69CC921-512E-49F4-824C-A648EC5F27A5}" srcOrd="0" destOrd="0" presId="urn:microsoft.com/office/officeart/2005/8/layout/target3"/>
    <dgm:cxn modelId="{99146AC2-79CC-49D8-A08F-BA975CEA1BA4}" type="presOf" srcId="{27FE2D31-D344-4B63-A89A-A89AB0D9F3E3}" destId="{FE47432B-CA46-450C-8D8F-66C300A95B52}" srcOrd="0" destOrd="0" presId="urn:microsoft.com/office/officeart/2005/8/layout/target3"/>
    <dgm:cxn modelId="{A992026A-9E7C-4D49-9EFE-45407A2B16BC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971719FC-5ED7-49C7-940B-089CE2AABAE3}" type="presOf" srcId="{130831A4-0540-4EC5-8F5A-93030E89D2D9}" destId="{8E23E229-92FC-49D1-B5FE-0303176B8A4E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519E717-0003-4F4A-ABF5-FA4DDE07C079}" type="presOf" srcId="{100B6B2E-82E6-4C11-B19B-F2DB3A0EA64F}" destId="{645AA564-2E9E-4954-AD87-AE01782CEC59}" srcOrd="0" destOrd="0" presId="urn:microsoft.com/office/officeart/2005/8/layout/target3"/>
    <dgm:cxn modelId="{9164357F-2D47-4423-8265-02191D9E72DA}" type="presOf" srcId="{1D8420EA-BFA0-403B-80F5-647FA396CC45}" destId="{8467D0EB-87A2-4285-8ACA-0398EFBF29BC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2EDAF8BC-D343-4666-BE4A-72C012196682}" type="presOf" srcId="{914700B9-77B5-440A-A438-DE98B6D4894D}" destId="{BD9AF279-D483-48F2-BBBD-45F8E8923512}" srcOrd="1" destOrd="0" presId="urn:microsoft.com/office/officeart/2005/8/layout/target3"/>
    <dgm:cxn modelId="{D9AA7C33-9F5C-4173-91DE-22A0B07235CB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261E81C0-FCA7-4A33-A508-104290E97E6B}" type="presParOf" srcId="{FE47432B-CA46-450C-8D8F-66C300A95B52}" destId="{B522209E-30D0-49D6-A340-2D383A11C668}" srcOrd="0" destOrd="0" presId="urn:microsoft.com/office/officeart/2005/8/layout/target3"/>
    <dgm:cxn modelId="{D1642F3C-CED8-4D2A-816A-16FDB3D01289}" type="presParOf" srcId="{FE47432B-CA46-450C-8D8F-66C300A95B52}" destId="{ED5A8377-51D5-4DC5-B0E7-680166966720}" srcOrd="1" destOrd="0" presId="urn:microsoft.com/office/officeart/2005/8/layout/target3"/>
    <dgm:cxn modelId="{63D75529-EA8E-465B-A156-E72DADA4E306}" type="presParOf" srcId="{FE47432B-CA46-450C-8D8F-66C300A95B52}" destId="{F69CC921-512E-49F4-824C-A648EC5F27A5}" srcOrd="2" destOrd="0" presId="urn:microsoft.com/office/officeart/2005/8/layout/target3"/>
    <dgm:cxn modelId="{B3E077EA-D3D0-4060-8ABC-C4F4B2C78E35}" type="presParOf" srcId="{FE47432B-CA46-450C-8D8F-66C300A95B52}" destId="{61C9CE18-EDA6-4EDF-BA1C-09779D38FBBF}" srcOrd="3" destOrd="0" presId="urn:microsoft.com/office/officeart/2005/8/layout/target3"/>
    <dgm:cxn modelId="{FE013252-8369-4623-AE9A-1F4DDE04A927}" type="presParOf" srcId="{FE47432B-CA46-450C-8D8F-66C300A95B52}" destId="{D60DEAAB-7AFE-435A-ACF6-18851E4B0426}" srcOrd="4" destOrd="0" presId="urn:microsoft.com/office/officeart/2005/8/layout/target3"/>
    <dgm:cxn modelId="{E61B376C-9A50-46FE-B95F-5C839708B34E}" type="presParOf" srcId="{FE47432B-CA46-450C-8D8F-66C300A95B52}" destId="{F7B3C0B7-F0F7-4F49-B02C-3630F8C5FAE5}" srcOrd="5" destOrd="0" presId="urn:microsoft.com/office/officeart/2005/8/layout/target3"/>
    <dgm:cxn modelId="{9A9A6EFD-1AFE-4B02-83AE-5355B3C1C4CF}" type="presParOf" srcId="{FE47432B-CA46-450C-8D8F-66C300A95B52}" destId="{C9DA9446-E2D3-4F6A-8960-3CADFBF870B8}" srcOrd="6" destOrd="0" presId="urn:microsoft.com/office/officeart/2005/8/layout/target3"/>
    <dgm:cxn modelId="{7E105AFA-1C91-4AA4-B2D8-0CF15D6A7D1F}" type="presParOf" srcId="{FE47432B-CA46-450C-8D8F-66C300A95B52}" destId="{9726EC6F-D322-4CD3-B489-1BE3DF7CE70B}" srcOrd="7" destOrd="0" presId="urn:microsoft.com/office/officeart/2005/8/layout/target3"/>
    <dgm:cxn modelId="{2E67AD51-DBF5-48F9-94B4-8F54DC182ABC}" type="presParOf" srcId="{FE47432B-CA46-450C-8D8F-66C300A95B52}" destId="{645AA564-2E9E-4954-AD87-AE01782CEC59}" srcOrd="8" destOrd="0" presId="urn:microsoft.com/office/officeart/2005/8/layout/target3"/>
    <dgm:cxn modelId="{E4B937FD-6651-4F43-9DBC-60DAEFFD96C1}" type="presParOf" srcId="{FE47432B-CA46-450C-8D8F-66C300A95B52}" destId="{8538CAC4-6A86-42B8-B5AF-2FF155DB9D02}" srcOrd="9" destOrd="0" presId="urn:microsoft.com/office/officeart/2005/8/layout/target3"/>
    <dgm:cxn modelId="{B9231816-307F-41D5-B41E-E8A8AA1CE1D0}" type="presParOf" srcId="{FE47432B-CA46-450C-8D8F-66C300A95B52}" destId="{26FD6024-A07F-46D0-8BC0-B5E595C5673D}" srcOrd="10" destOrd="0" presId="urn:microsoft.com/office/officeart/2005/8/layout/target3"/>
    <dgm:cxn modelId="{EC19C377-273A-428E-8B67-20DA89FC156C}" type="presParOf" srcId="{FE47432B-CA46-450C-8D8F-66C300A95B52}" destId="{E73F1C26-6DCD-4001-88B9-355E01E2BCE7}" srcOrd="11" destOrd="0" presId="urn:microsoft.com/office/officeart/2005/8/layout/target3"/>
    <dgm:cxn modelId="{1E7C1669-7C7C-44ED-B057-8F17E43E79BE}" type="presParOf" srcId="{FE47432B-CA46-450C-8D8F-66C300A95B52}" destId="{8E23E229-92FC-49D1-B5FE-0303176B8A4E}" srcOrd="12" destOrd="0" presId="urn:microsoft.com/office/officeart/2005/8/layout/target3"/>
    <dgm:cxn modelId="{32BB5C9D-4532-4BC0-84E1-CAD2A35A9FCC}" type="presParOf" srcId="{FE47432B-CA46-450C-8D8F-66C300A95B52}" destId="{8467D0EB-87A2-4285-8ACA-0398EFBF29BC}" srcOrd="13" destOrd="0" presId="urn:microsoft.com/office/officeart/2005/8/layout/target3"/>
    <dgm:cxn modelId="{3E82E72E-43C2-4EBD-A5E0-60FF762922FE}" type="presParOf" srcId="{FE47432B-CA46-450C-8D8F-66C300A95B52}" destId="{DBA8199F-D892-4A8E-A352-2B7844050E09}" srcOrd="14" destOrd="0" presId="urn:microsoft.com/office/officeart/2005/8/layout/target3"/>
    <dgm:cxn modelId="{C03E998B-EA1C-44FA-9541-9CDBBE04329A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CBBA-55BF-4364-91E7-62D9738C2D6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F626680-8A00-4D2B-A999-3A9CD2B95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CBBA-55BF-4364-91E7-62D9738C2D6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F626680-8A00-4D2B-A999-3A9CD2B95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CBBA-55BF-4364-91E7-62D9738C2D6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F626680-8A00-4D2B-A999-3A9CD2B95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BE8CBBA-55BF-4364-91E7-62D9738C2D6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6680-8A00-4D2B-A999-3A9CD2B95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CBBA-55BF-4364-91E7-62D9738C2D6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F626680-8A00-4D2B-A999-3A9CD2B95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CBBA-55BF-4364-91E7-62D9738C2D6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F626680-8A00-4D2B-A999-3A9CD2B95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CBBA-55BF-4364-91E7-62D9738C2D6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F626680-8A00-4D2B-A999-3A9CD2B95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F626680-8A00-4D2B-A999-3A9CD2B95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CBBA-55BF-4364-91E7-62D9738C2D6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F626680-8A00-4D2B-A999-3A9CD2B95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BE8CBBA-55BF-4364-91E7-62D9738C2D6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CBBA-55BF-4364-91E7-62D9738C2D6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26680-8A00-4D2B-A999-3A9CD2B95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F626680-8A00-4D2B-A999-3A9CD2B95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CBBA-55BF-4364-91E7-62D9738C2D6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BE8CBBA-55BF-4364-91E7-62D9738C2D6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F626680-8A00-4D2B-A999-3A9CD2B95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92275" y="2852738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VY_32_INOVACE_17_S17-Aj-4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2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 4.ročník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DO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or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DOES  in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answers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3573463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s využitím 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750" y="1196975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procvičování otázky do/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does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v přítomném čase prostém.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procvičují tvorbu otázek, podle podmětu ve větě vyberou buď do nebo </a:t>
                      </a:r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does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(pouze 3. osoba jednotného čísla). </a:t>
                      </a:r>
                      <a:endParaRPr lang="cs-CZ" sz="1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645024"/>
            <a:ext cx="6400800" cy="926976"/>
          </a:xfrm>
        </p:spPr>
        <p:txBody>
          <a:bodyPr>
            <a:normAutofit/>
          </a:bodyPr>
          <a:lstStyle/>
          <a:p>
            <a:r>
              <a:rPr lang="cs-CZ" sz="2800" cap="none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Anglický jazyk 4. ročník</a:t>
            </a:r>
            <a:endParaRPr lang="cs-CZ" sz="2800" cap="none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60649"/>
            <a:ext cx="8053284" cy="216024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DO / DOES  </a:t>
            </a:r>
            <a:b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in </a:t>
            </a:r>
            <a:r>
              <a:rPr lang="cs-CZ" sz="4800" b="1" dirty="0" err="1" smtClean="0">
                <a:solidFill>
                  <a:schemeClr val="accent2">
                    <a:lumMod val="50000"/>
                  </a:schemeClr>
                </a:solidFill>
              </a:rPr>
              <a:t>answers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" y="381000"/>
            <a:ext cx="1289050" cy="175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239000" y="304800"/>
            <a:ext cx="129540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423587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69973"/>
            <a:ext cx="7125113" cy="522724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Find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10 </a:t>
            </a:r>
            <a:r>
              <a:rPr lang="cs-CZ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verbs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642412621"/>
              </p:ext>
            </p:extLst>
          </p:nvPr>
        </p:nvGraphicFramePr>
        <p:xfrm>
          <a:off x="251520" y="1340768"/>
          <a:ext cx="5616625" cy="4608513"/>
        </p:xfrm>
        <a:graphic>
          <a:graphicData uri="http://schemas.openxmlformats.org/drawingml/2006/table">
            <a:tbl>
              <a:tblPr/>
              <a:tblGrid>
                <a:gridCol w="802375"/>
                <a:gridCol w="802375"/>
                <a:gridCol w="802375"/>
                <a:gridCol w="802375"/>
                <a:gridCol w="802375"/>
                <a:gridCol w="802375"/>
                <a:gridCol w="802375"/>
              </a:tblGrid>
              <a:tr h="6583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83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83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83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83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83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8359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6395214" y="116632"/>
            <a:ext cx="2520280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run</a:t>
            </a:r>
            <a:endParaRPr lang="cs-CZ" sz="32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6395214" y="806415"/>
            <a:ext cx="2520280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play</a:t>
            </a:r>
            <a:endParaRPr lang="cs-CZ" sz="32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6396880" y="1556792"/>
            <a:ext cx="2520280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sit</a:t>
            </a:r>
            <a:endParaRPr lang="cs-CZ" sz="32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396880" y="2276872"/>
            <a:ext cx="2520280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write</a:t>
            </a:r>
            <a:endParaRPr lang="cs-CZ" sz="32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6444208" y="2996952"/>
            <a:ext cx="2520280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count</a:t>
            </a:r>
            <a:endParaRPr lang="cs-CZ" sz="32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6444208" y="3717032"/>
            <a:ext cx="2520280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look</a:t>
            </a:r>
            <a:endParaRPr lang="cs-CZ" sz="32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6444208" y="4365104"/>
            <a:ext cx="2520280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cook</a:t>
            </a:r>
            <a:endParaRPr lang="cs-CZ" sz="32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6444208" y="5157192"/>
            <a:ext cx="2520280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eat</a:t>
            </a:r>
            <a:endParaRPr lang="cs-CZ" sz="32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6444208" y="5949280"/>
            <a:ext cx="2520280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drink</a:t>
            </a:r>
            <a:endParaRPr lang="cs-CZ" sz="32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491880" y="6021288"/>
            <a:ext cx="2520280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listen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1043608" y="1340768"/>
            <a:ext cx="2448272" cy="648072"/>
          </a:xfrm>
          <a:prstGeom prst="rect">
            <a:avLst/>
          </a:prstGeom>
          <a:noFill/>
          <a:ln w="57150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43608" y="1988840"/>
            <a:ext cx="792088" cy="2664296"/>
          </a:xfrm>
          <a:prstGeom prst="rect">
            <a:avLst/>
          </a:prstGeom>
          <a:noFill/>
          <a:ln w="57150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835696" y="1988840"/>
            <a:ext cx="2448272" cy="648072"/>
          </a:xfrm>
          <a:prstGeom prst="rect">
            <a:avLst/>
          </a:prstGeom>
          <a:noFill/>
          <a:ln w="57150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043608" y="4653136"/>
            <a:ext cx="4032448" cy="648072"/>
          </a:xfrm>
          <a:prstGeom prst="rect">
            <a:avLst/>
          </a:prstGeom>
          <a:noFill/>
          <a:ln w="57150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835696" y="4005064"/>
            <a:ext cx="4032448" cy="648072"/>
          </a:xfrm>
          <a:prstGeom prst="rect">
            <a:avLst/>
          </a:prstGeom>
          <a:noFill/>
          <a:ln w="57150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835696" y="3356992"/>
            <a:ext cx="3240360" cy="639688"/>
          </a:xfrm>
          <a:prstGeom prst="rect">
            <a:avLst/>
          </a:prstGeom>
          <a:noFill/>
          <a:ln w="57150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835696" y="2636912"/>
            <a:ext cx="3240360" cy="711696"/>
          </a:xfrm>
          <a:prstGeom prst="rect">
            <a:avLst/>
          </a:prstGeom>
          <a:noFill/>
          <a:ln w="57150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491880" y="1340768"/>
            <a:ext cx="2376264" cy="639688"/>
          </a:xfrm>
          <a:prstGeom prst="rect">
            <a:avLst/>
          </a:prstGeom>
          <a:noFill/>
          <a:ln w="57150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51520" y="1340768"/>
            <a:ext cx="792088" cy="3960440"/>
          </a:xfrm>
          <a:prstGeom prst="rect">
            <a:avLst/>
          </a:prstGeom>
          <a:noFill/>
          <a:ln w="57150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835696" y="5301208"/>
            <a:ext cx="4032448" cy="639688"/>
          </a:xfrm>
          <a:prstGeom prst="rect">
            <a:avLst/>
          </a:prstGeom>
          <a:noFill/>
          <a:ln w="57150">
            <a:solidFill>
              <a:schemeClr val="accent2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703368" cy="959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801296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125113" cy="924475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 se na obrázek, </a:t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 ano / ne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pc\AppData\Local\Microsoft\Windows\Temporary Internet Files\Content.IE5\MA9X55Y8\MC90005650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598" y="1484784"/>
            <a:ext cx="4961034" cy="44644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23528" y="1844824"/>
            <a:ext cx="4176464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Do </a:t>
            </a:r>
            <a:r>
              <a:rPr lang="cs-CZ" sz="3600" b="1" dirty="0" err="1" smtClean="0">
                <a:solidFill>
                  <a:schemeClr val="tx1"/>
                </a:solidFill>
              </a:rPr>
              <a:t>they</a:t>
            </a:r>
            <a:r>
              <a:rPr lang="cs-CZ" sz="3600" b="1" dirty="0" smtClean="0">
                <a:solidFill>
                  <a:schemeClr val="tx1"/>
                </a:solidFill>
              </a:rPr>
              <a:t> run in </a:t>
            </a:r>
            <a:r>
              <a:rPr lang="cs-CZ" sz="3600" b="1" dirty="0" err="1" smtClean="0">
                <a:solidFill>
                  <a:schemeClr val="tx1"/>
                </a:solidFill>
              </a:rPr>
              <a:t>the</a:t>
            </a:r>
            <a:r>
              <a:rPr lang="cs-CZ" sz="3600" b="1" dirty="0" smtClean="0">
                <a:solidFill>
                  <a:schemeClr val="tx1"/>
                </a:solidFill>
              </a:rPr>
              <a:t> park?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115616" y="4365104"/>
            <a:ext cx="3489385" cy="1440160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YES, THEY DO.</a:t>
            </a:r>
            <a:endParaRPr lang="cs-CZ" sz="3200" b="1" dirty="0"/>
          </a:p>
        </p:txBody>
      </p:sp>
      <p:pic>
        <p:nvPicPr>
          <p:cNvPr id="2051" name="Picture 3" descr="C:\Users\pc\AppData\Local\Microsoft\Windows\Temporary Internet Files\Content.IE5\4BQL5X7H\MC9004390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373216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c\AppData\Local\Microsoft\Windows\Temporary Internet Files\Content.IE5\4BQL5X7H\MC9004390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499855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c\AppData\Local\Microsoft\Windows\Temporary Internet Files\Content.IE5\4BQL5X7H\MC9004390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487949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8028384" y="188640"/>
            <a:ext cx="864096" cy="959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55111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125113" cy="924475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 se na obrázek, </a:t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 ano / ne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pc\AppData\Local\Microsoft\Windows\Temporary Internet Files\Content.IE5\GFAKLCBX\MC900285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2676" y="332656"/>
            <a:ext cx="4043277" cy="4320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95536" y="1843724"/>
            <a:ext cx="4536504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DOES SHE PLAY HOCKEY?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55576" y="3573016"/>
            <a:ext cx="3744416" cy="1440160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NO, SHE DOESN´T.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179512" y="5661248"/>
            <a:ext cx="8784976" cy="10801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VE TŘETÍ OSOBĚ MUSÍME VŽDY POUŽÍT DOES – I V ODPOVĚDI !!!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8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028384" y="188640"/>
            <a:ext cx="864096" cy="959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14033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125113" cy="924475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 se na obrázek, </a:t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 ano / ne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pc\AppData\Local\Microsoft\Windows\Temporary Internet Files\Content.IE5\B23X3NDG\MC900440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68760"/>
            <a:ext cx="3872509" cy="27363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95536" y="1700808"/>
            <a:ext cx="4176464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DOES SHE SLEEP?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123728" y="3645024"/>
            <a:ext cx="3489385" cy="1440160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YES, SHE DOES.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179512" y="5661248"/>
            <a:ext cx="8784976" cy="10801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VE TŘETÍ OSOBĚ MUSÍME VŽDY POUŽÍT DOES – I V ODPOVĚDI !!!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8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028384" y="188640"/>
            <a:ext cx="864096" cy="959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397200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125113" cy="924475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 se na obrázek, </a:t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 ano / ne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pc\AppData\Local\Microsoft\Windows\Temporary Internet Files\Content.IE5\O1MSVSQF\MC900436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1476677"/>
            <a:ext cx="4572000" cy="40405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95536" y="1772147"/>
            <a:ext cx="4176464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DO WE COUNT?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259632" y="3933056"/>
            <a:ext cx="3489385" cy="1440160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YES, WE DO.</a:t>
            </a:r>
            <a:endParaRPr lang="cs-CZ" sz="3200" b="1" dirty="0"/>
          </a:p>
        </p:txBody>
      </p:sp>
      <p:pic>
        <p:nvPicPr>
          <p:cNvPr id="7" name="Picture 3" descr="C:\Users\pc\AppData\Local\Microsoft\Windows\Temporary Internet Files\Content.IE5\4BQL5X7H\MC9004390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373216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c\AppData\Local\Microsoft\Windows\Temporary Internet Files\Content.IE5\4BQL5X7H\MC9004390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8997" y="5416728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c\AppData\Local\Microsoft\Windows\Temporary Internet Files\Content.IE5\4BQL5X7H\MC9004390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201" y="5416728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8028384" y="188640"/>
            <a:ext cx="864096" cy="959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84808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125113" cy="924475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 se na obrázek, </a:t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 ano / ne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pc\AppData\Local\Microsoft\Windows\Temporary Internet Files\Content.IE5\1GOQOBLE\MC9004301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392" y="260647"/>
            <a:ext cx="4175080" cy="432048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23528" y="1851364"/>
            <a:ext cx="4176464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DOES HE WATCH TV?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627784" y="3645024"/>
            <a:ext cx="3777417" cy="1440160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NO,HE DOESN´T.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179512" y="5661248"/>
            <a:ext cx="8784976" cy="10801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VE TŘETÍ OSOBĚ MUSÍME VŽDY POUŽÍT DOES – I V ODPOVĚDI !!!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8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028384" y="188640"/>
            <a:ext cx="864096" cy="959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57037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125113" cy="924475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 se na obrázek, </a:t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 ano / ne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C:\Users\pc\AppData\Local\Microsoft\Windows\Temporary Internet Files\Content.IE5\MA9X55Y8\MM90035672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548680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578559" y="1843724"/>
            <a:ext cx="4176464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DOES SHE DRINK?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915816" y="3645024"/>
            <a:ext cx="3672408" cy="1440160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YES, SHE DOESN´T.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179512" y="5661248"/>
            <a:ext cx="8784976" cy="10801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VE TŘETÍ OSOBĚ MUSÍME VŽDY POUŽÍT DOES – I V ODPOVĚDI !!!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56952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125113" cy="924475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 se na obrázek, </a:t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 ano / ne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C:\Users\pc\AppData\Local\Microsoft\Windows\Temporary Internet Files\Content.IE5\RL4DBM30\MC9004398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32195"/>
            <a:ext cx="3197308" cy="27487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251520" y="1843724"/>
            <a:ext cx="5400600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DOES HE PLAY COMPUTER GAME?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915816" y="3645024"/>
            <a:ext cx="4032448" cy="1440160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NO, HE DOESN´T.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179512" y="5661248"/>
            <a:ext cx="8784976" cy="10801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VE TŘETÍ OSOBĚ MUSÍME VŽDY POUŽÍT DOES – I V ODPOVĚDI !!!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77501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125113" cy="924475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 se na obrázek, </a:t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 ano / ne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C:\Users\pc\AppData\Local\Microsoft\Windows\Temporary Internet Files\Content.IE5\4BQL5X7H\MM900336576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922" y="260648"/>
            <a:ext cx="2790602" cy="34962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578559" y="1843724"/>
            <a:ext cx="4176464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DOES SHE WALK?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915816" y="3645024"/>
            <a:ext cx="3816424" cy="1440160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YES, SHE DOES.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179512" y="5661248"/>
            <a:ext cx="8784976" cy="10801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VE TŘETÍ OSOBĚ MUSÍME VŽDY POUŽÍT DOES – I V ODPOVĚDI !!!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7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028384" y="188640"/>
            <a:ext cx="864096" cy="959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892351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608112"/>
          </a:xfrm>
        </p:spPr>
        <p:txBody>
          <a:bodyPr/>
          <a:lstStyle/>
          <a:p>
            <a:pPr algn="l"/>
            <a:r>
              <a:rPr lang="cs-CZ" b="1" dirty="0" smtClean="0"/>
              <a:t>Pracovní list: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908719"/>
            <a:ext cx="8784976" cy="59492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028384" y="188640"/>
            <a:ext cx="864096" cy="959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Zdroje obrázků: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8028384" y="188640"/>
            <a:ext cx="864096" cy="959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lastní 1">
      <a:dk1>
        <a:sysClr val="windowText" lastClr="000000"/>
      </a:dk1>
      <a:lt1>
        <a:srgbClr val="FBCB9A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77</TotalTime>
  <Words>432</Words>
  <Application>Microsoft Office PowerPoint</Application>
  <PresentationFormat>Předvádění na obrazovce (4:3)</PresentationFormat>
  <Paragraphs>132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Snímek 1</vt:lpstr>
      <vt:lpstr>ANOTACE:</vt:lpstr>
      <vt:lpstr>DO / DOES   in answers</vt:lpstr>
      <vt:lpstr>Find 10 verbs. </vt:lpstr>
      <vt:lpstr>Podívej se na obrázek,  odpověz ano / ne</vt:lpstr>
      <vt:lpstr>Podívej se na obrázek,  odpověz ano / ne</vt:lpstr>
      <vt:lpstr>Podívej se na obrázek,  odpověz ano / ne</vt:lpstr>
      <vt:lpstr>Podívej se na obrázek,  odpověz ano / ne</vt:lpstr>
      <vt:lpstr>Podívej se na obrázek,  odpověz ano / ne</vt:lpstr>
      <vt:lpstr>Podívej se na obrázek,  odpověz ano / ne</vt:lpstr>
      <vt:lpstr>Podívej se na obrázek,  odpověz ano / ne</vt:lpstr>
      <vt:lpstr>Podívej se na obrázek,  odpověz ano / ne</vt:lpstr>
      <vt:lpstr>Pracovní list:</vt:lpstr>
      <vt:lpstr>Zdroje obrázků:</vt:lpstr>
    </vt:vector>
  </TitlesOfParts>
  <Company>ZŠ a MŠ Hrádek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 / DOES   in answers</dc:title>
  <dc:creator>Aja</dc:creator>
  <cp:lastModifiedBy>ředitelka</cp:lastModifiedBy>
  <cp:revision>21</cp:revision>
  <dcterms:created xsi:type="dcterms:W3CDTF">2013-06-23T12:07:29Z</dcterms:created>
  <dcterms:modified xsi:type="dcterms:W3CDTF">2013-07-04T08:58:20Z</dcterms:modified>
</cp:coreProperties>
</file>