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6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A97C56-D235-46B4-A65B-98F735FEBD9F}" type="presOf" srcId="{100B6B2E-82E6-4C11-B19B-F2DB3A0EA64F}" destId="{DBA8199F-D892-4A8E-A352-2B7844050E09}" srcOrd="1" destOrd="0" presId="urn:microsoft.com/office/officeart/2005/8/layout/target3"/>
    <dgm:cxn modelId="{3228DB1E-9A50-4963-AF36-4B1B256F1F32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F3DE4C4-6802-428E-8283-FA7640FCCDF0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A4A5618-2BEE-4A5D-AD39-12FFEBBDCE56}" type="presOf" srcId="{130831A4-0540-4EC5-8F5A-93030E89D2D9}" destId="{8E23E229-92FC-49D1-B5FE-0303176B8A4E}" srcOrd="1" destOrd="0" presId="urn:microsoft.com/office/officeart/2005/8/layout/target3"/>
    <dgm:cxn modelId="{0CE9516E-E7C3-4D01-A54C-3F85313585F1}" type="presOf" srcId="{914700B9-77B5-440A-A438-DE98B6D4894D}" destId="{BD9AF279-D483-48F2-BBBD-45F8E8923512}" srcOrd="1" destOrd="0" presId="urn:microsoft.com/office/officeart/2005/8/layout/target3"/>
    <dgm:cxn modelId="{2C4ADFBA-7443-463F-AA24-BAA14B5773AE}" type="presOf" srcId="{130831A4-0540-4EC5-8F5A-93030E89D2D9}" destId="{F69CC921-512E-49F4-824C-A648EC5F27A5}" srcOrd="0" destOrd="0" presId="urn:microsoft.com/office/officeart/2005/8/layout/target3"/>
    <dgm:cxn modelId="{86759BAB-599A-4EA5-9689-D8FB5D8C4C83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67C9470-5084-4029-9D3F-C4579F1725D6}" type="presOf" srcId="{100B6B2E-82E6-4C11-B19B-F2DB3A0EA64F}" destId="{645AA564-2E9E-4954-AD87-AE01782CEC59}" srcOrd="0" destOrd="0" presId="urn:microsoft.com/office/officeart/2005/8/layout/target3"/>
    <dgm:cxn modelId="{4E384F42-B9B2-48B0-84C5-06E25AEECF91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C43239D-69C7-417B-A5B3-29E40D99A06F}" type="presParOf" srcId="{FE47432B-CA46-450C-8D8F-66C300A95B52}" destId="{B522209E-30D0-49D6-A340-2D383A11C668}" srcOrd="0" destOrd="0" presId="urn:microsoft.com/office/officeart/2005/8/layout/target3"/>
    <dgm:cxn modelId="{A8175984-4647-4C16-8B64-0307002EB74C}" type="presParOf" srcId="{FE47432B-CA46-450C-8D8F-66C300A95B52}" destId="{ED5A8377-51D5-4DC5-B0E7-680166966720}" srcOrd="1" destOrd="0" presId="urn:microsoft.com/office/officeart/2005/8/layout/target3"/>
    <dgm:cxn modelId="{9F3FDBD8-286F-477B-B1D4-666D98B7CD0B}" type="presParOf" srcId="{FE47432B-CA46-450C-8D8F-66C300A95B52}" destId="{F69CC921-512E-49F4-824C-A648EC5F27A5}" srcOrd="2" destOrd="0" presId="urn:microsoft.com/office/officeart/2005/8/layout/target3"/>
    <dgm:cxn modelId="{E2DF2227-0AE9-4779-A860-12905E24B2F2}" type="presParOf" srcId="{FE47432B-CA46-450C-8D8F-66C300A95B52}" destId="{61C9CE18-EDA6-4EDF-BA1C-09779D38FBBF}" srcOrd="3" destOrd="0" presId="urn:microsoft.com/office/officeart/2005/8/layout/target3"/>
    <dgm:cxn modelId="{66476711-8D07-41E2-8B50-75BE3C36F199}" type="presParOf" srcId="{FE47432B-CA46-450C-8D8F-66C300A95B52}" destId="{D60DEAAB-7AFE-435A-ACF6-18851E4B0426}" srcOrd="4" destOrd="0" presId="urn:microsoft.com/office/officeart/2005/8/layout/target3"/>
    <dgm:cxn modelId="{2DF05F71-67C8-4521-87F9-2DE3DC2EDA9F}" type="presParOf" srcId="{FE47432B-CA46-450C-8D8F-66C300A95B52}" destId="{F7B3C0B7-F0F7-4F49-B02C-3630F8C5FAE5}" srcOrd="5" destOrd="0" presId="urn:microsoft.com/office/officeart/2005/8/layout/target3"/>
    <dgm:cxn modelId="{B1613904-BFBF-41D6-80AD-E188B4B972EA}" type="presParOf" srcId="{FE47432B-CA46-450C-8D8F-66C300A95B52}" destId="{C9DA9446-E2D3-4F6A-8960-3CADFBF870B8}" srcOrd="6" destOrd="0" presId="urn:microsoft.com/office/officeart/2005/8/layout/target3"/>
    <dgm:cxn modelId="{E890DA7D-1C9E-4620-A006-2A16FE969C0C}" type="presParOf" srcId="{FE47432B-CA46-450C-8D8F-66C300A95B52}" destId="{9726EC6F-D322-4CD3-B489-1BE3DF7CE70B}" srcOrd="7" destOrd="0" presId="urn:microsoft.com/office/officeart/2005/8/layout/target3"/>
    <dgm:cxn modelId="{2064428E-B0AD-4877-A6F0-A847A19F8D72}" type="presParOf" srcId="{FE47432B-CA46-450C-8D8F-66C300A95B52}" destId="{645AA564-2E9E-4954-AD87-AE01782CEC59}" srcOrd="8" destOrd="0" presId="urn:microsoft.com/office/officeart/2005/8/layout/target3"/>
    <dgm:cxn modelId="{F2EB3AF7-7FB9-45F8-8762-047A2BDA64FC}" type="presParOf" srcId="{FE47432B-CA46-450C-8D8F-66C300A95B52}" destId="{8538CAC4-6A86-42B8-B5AF-2FF155DB9D02}" srcOrd="9" destOrd="0" presId="urn:microsoft.com/office/officeart/2005/8/layout/target3"/>
    <dgm:cxn modelId="{2C94385A-8473-4D09-8F01-51BA32B20347}" type="presParOf" srcId="{FE47432B-CA46-450C-8D8F-66C300A95B52}" destId="{26FD6024-A07F-46D0-8BC0-B5E595C5673D}" srcOrd="10" destOrd="0" presId="urn:microsoft.com/office/officeart/2005/8/layout/target3"/>
    <dgm:cxn modelId="{94B4C2B6-E35F-4953-A361-980D7CE75BB6}" type="presParOf" srcId="{FE47432B-CA46-450C-8D8F-66C300A95B52}" destId="{E73F1C26-6DCD-4001-88B9-355E01E2BCE7}" srcOrd="11" destOrd="0" presId="urn:microsoft.com/office/officeart/2005/8/layout/target3"/>
    <dgm:cxn modelId="{F479A3FD-5DDB-4B47-9742-7021219F7BF1}" type="presParOf" srcId="{FE47432B-CA46-450C-8D8F-66C300A95B52}" destId="{8E23E229-92FC-49D1-B5FE-0303176B8A4E}" srcOrd="12" destOrd="0" presId="urn:microsoft.com/office/officeart/2005/8/layout/target3"/>
    <dgm:cxn modelId="{CA685AFF-4673-4CF4-8DC7-F6C2EB1394C2}" type="presParOf" srcId="{FE47432B-CA46-450C-8D8F-66C300A95B52}" destId="{8467D0EB-87A2-4285-8ACA-0398EFBF29BC}" srcOrd="13" destOrd="0" presId="urn:microsoft.com/office/officeart/2005/8/layout/target3"/>
    <dgm:cxn modelId="{5734A99E-DC3F-45E3-8C87-539231EF24ED}" type="presParOf" srcId="{FE47432B-CA46-450C-8D8F-66C300A95B52}" destId="{DBA8199F-D892-4A8E-A352-2B7844050E09}" srcOrd="14" destOrd="0" presId="urn:microsoft.com/office/officeart/2005/8/layout/target3"/>
    <dgm:cxn modelId="{4FCA7642-4A37-45AC-9CDF-E18272015BB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C9E43EB-791C-4179-B646-9754473F90F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E5AFD86-A389-4697-A109-E4CE6D80D3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png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gif"/><Relationship Id="rId5" Type="http://schemas.openxmlformats.org/officeDocument/2006/relationships/image" Target="../media/image33.wmf"/><Relationship Id="rId4" Type="http://schemas.openxmlformats.org/officeDocument/2006/relationships/image" Target="../media/image3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4087022"/>
              </p:ext>
            </p:extLst>
          </p:nvPr>
        </p:nvGraphicFramePr>
        <p:xfrm>
          <a:off x="1692275" y="2852738"/>
          <a:ext cx="7056438" cy="2436822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6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VY_32_INOVACE_18_S17-Aj-4</a:t>
                      </a:r>
                      <a:endParaRPr lang="cs-CZ" sz="1600" dirty="0">
                        <a:solidFill>
                          <a:schemeClr val="tx2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Daily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routine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0703295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7685942"/>
              </p:ext>
            </p:extLst>
          </p:nvPr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Fixy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08564932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sloves pojících se s denními aktivitami  a tvorbě vět v prostém přítomném čase.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v přesmyčkách odhalí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části dne, do křížovky doplní slovesa denních činností a vytvoří jednoduchou větu v přítomném čase pomocí obrázku. Žák si zafixuje koncovku –s u sloves ve 3. osobě.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624490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140968"/>
            <a:ext cx="7117180" cy="1470025"/>
          </a:xfrm>
        </p:spPr>
        <p:txBody>
          <a:bodyPr/>
          <a:lstStyle/>
          <a:p>
            <a:r>
              <a:rPr lang="cs-CZ" sz="5400" b="1" dirty="0" err="1" smtClean="0"/>
              <a:t>Daily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routine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400" b="1" dirty="0"/>
          </a:p>
        </p:txBody>
      </p:sp>
      <p:pic>
        <p:nvPicPr>
          <p:cNvPr id="1026" name="Picture 2" descr="C:\Users\pc\AppData\Local\Microsoft\Windows\Temporary Internet Files\Content.IE5\B23X3NDG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65203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23WBI5MM\MC900355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839913"/>
            <a:ext cx="2420377" cy="236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311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5"/>
            <a:ext cx="8064896" cy="648072"/>
          </a:xfrm>
        </p:spPr>
        <p:txBody>
          <a:bodyPr/>
          <a:lstStyle/>
          <a:p>
            <a:r>
              <a:rPr lang="cs-CZ" dirty="0" smtClean="0"/>
              <a:t>Najdi v přesmyčce část dne, správně přepiš a přelož.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01008" y="1279329"/>
            <a:ext cx="29069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NIRNOMG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9226" y="2441848"/>
            <a:ext cx="29069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GENVINE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56877" y="3587308"/>
            <a:ext cx="29069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ONNO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6578" y="4835988"/>
            <a:ext cx="29069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GHNIT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82680" y="1197523"/>
            <a:ext cx="3096344" cy="95570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MORNING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RÁNO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37175" y="2415417"/>
            <a:ext cx="3096344" cy="941575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EVENING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VEČER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947556" y="3578447"/>
            <a:ext cx="3096344" cy="94775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NOON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POLEDNE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55280" y="4773654"/>
            <a:ext cx="3096344" cy="93185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NIGHT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NOC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60427" y="5853681"/>
            <a:ext cx="29069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NORATEFON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207094" y="5783800"/>
            <a:ext cx="3467503" cy="93185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AFTERNOON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ODPOLEDNE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B23X3NDG\MC900251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014" y="5464291"/>
            <a:ext cx="1512168" cy="139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U1BGTQ63\MC900326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0846" y="2152453"/>
            <a:ext cx="1375570" cy="137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23WBI5MM\MC900361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014" y="3067123"/>
            <a:ext cx="1976515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Z6XMDLRT\MC9002515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8038" y="4477497"/>
            <a:ext cx="1321186" cy="142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23WBI5MM\MC9002132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755" y="1267143"/>
            <a:ext cx="1311297" cy="126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047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848872" cy="924475"/>
          </a:xfrm>
        </p:spPr>
        <p:txBody>
          <a:bodyPr/>
          <a:lstStyle/>
          <a:p>
            <a:r>
              <a:rPr lang="cs-CZ" dirty="0" smtClean="0"/>
              <a:t>DOPLŇ OSMISMĚRKU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68064155"/>
              </p:ext>
            </p:extLst>
          </p:nvPr>
        </p:nvGraphicFramePr>
        <p:xfrm>
          <a:off x="467544" y="2780928"/>
          <a:ext cx="6022030" cy="3835886"/>
        </p:xfrm>
        <a:graphic>
          <a:graphicData uri="http://schemas.openxmlformats.org/drawingml/2006/table">
            <a:tbl>
              <a:tblPr/>
              <a:tblGrid>
                <a:gridCol w="860290"/>
                <a:gridCol w="860290"/>
                <a:gridCol w="860290"/>
                <a:gridCol w="860290"/>
                <a:gridCol w="860290"/>
                <a:gridCol w="860290"/>
                <a:gridCol w="860290"/>
              </a:tblGrid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832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3" name="Picture 1" descr="C:\Users\pc\AppData\Local\Microsoft\Windows\Temporary Internet Files\Content.IE5\23WBI5MM\MC9003975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1826971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B23X3NDG\MC900361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7167"/>
            <a:ext cx="1829714" cy="1579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23WBI5MM\MC900442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25144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1GOQOBLE\MC9004405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41104"/>
            <a:ext cx="1089384" cy="149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RL4DBM30\MC9004405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0648"/>
            <a:ext cx="1187492" cy="13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11GLJHKS\MC9004419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4076" y="2057153"/>
            <a:ext cx="1867123" cy="134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\AppData\Local\Microsoft\Windows\Temporary Internet Files\Content.IE5\MA9X55Y8\MC9003610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1810" y="5460564"/>
            <a:ext cx="1412970" cy="139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RL4DBM30\MC9003982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6849" y="3602097"/>
            <a:ext cx="1143226" cy="91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9903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3427421"/>
              </p:ext>
            </p:extLst>
          </p:nvPr>
        </p:nvGraphicFramePr>
        <p:xfrm>
          <a:off x="827584" y="2060848"/>
          <a:ext cx="7776867" cy="4328914"/>
        </p:xfrm>
        <a:graphic>
          <a:graphicData uri="http://schemas.openxmlformats.org/drawingml/2006/table">
            <a:tbl>
              <a:tblPr/>
              <a:tblGrid>
                <a:gridCol w="1110981"/>
                <a:gridCol w="1110981"/>
                <a:gridCol w="1110981"/>
                <a:gridCol w="1110981"/>
                <a:gridCol w="1110981"/>
                <a:gridCol w="1110981"/>
                <a:gridCol w="1110981"/>
              </a:tblGrid>
              <a:tr h="497695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691"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1394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883" y="260648"/>
            <a:ext cx="7125113" cy="924475"/>
          </a:xfrm>
        </p:spPr>
        <p:txBody>
          <a:bodyPr/>
          <a:lstStyle/>
          <a:p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morning</a:t>
            </a:r>
            <a:r>
              <a:rPr lang="cs-CZ" b="1" dirty="0" smtClean="0"/>
              <a:t>… napiš celé věty</a:t>
            </a:r>
            <a:endParaRPr lang="cs-CZ" b="1" dirty="0"/>
          </a:p>
        </p:txBody>
      </p:sp>
      <p:pic>
        <p:nvPicPr>
          <p:cNvPr id="4098" name="Picture 2" descr="C:\Users\pc\AppData\Local\Microsoft\Windows\Temporary Internet Files\Content.IE5\Z6XMDLRT\MC9004282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4332" y="889401"/>
            <a:ext cx="184467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4BQL5X7H\MC9002507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8599" y="3810949"/>
            <a:ext cx="1602912" cy="1815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\AppData\Local\Microsoft\Windows\Temporary Internet Files\Content.IE5\MA9X55Y8\MC900397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8056" y="914216"/>
            <a:ext cx="1296144" cy="154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Z6XMDLRT\MC900232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1290" y="3637725"/>
            <a:ext cx="1848416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MA9X55Y8\MC9004418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0389" y="332656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23WBI5MM\MC9000894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2994" y="3284984"/>
            <a:ext cx="1683410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87769" y="2614978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gets</a:t>
            </a:r>
            <a:r>
              <a:rPr lang="cs-CZ" sz="2400" b="1" dirty="0" smtClean="0">
                <a:solidFill>
                  <a:schemeClr val="tx1"/>
                </a:solidFill>
              </a:rPr>
              <a:t> up.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85381" y="2680270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combs</a:t>
            </a:r>
            <a:r>
              <a:rPr lang="cs-CZ" sz="2400" b="1" dirty="0" smtClean="0">
                <a:solidFill>
                  <a:schemeClr val="tx1"/>
                </a:solidFill>
              </a:rPr>
              <a:t> his </a:t>
            </a:r>
            <a:r>
              <a:rPr lang="cs-CZ" sz="2400" b="1" dirty="0" err="1" smtClean="0">
                <a:solidFill>
                  <a:schemeClr val="tx1"/>
                </a:solidFill>
              </a:rPr>
              <a:t>hair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62537" y="2296641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washes</a:t>
            </a:r>
            <a:r>
              <a:rPr lang="cs-CZ" sz="2400" b="1" dirty="0" smtClean="0">
                <a:solidFill>
                  <a:schemeClr val="tx1"/>
                </a:solidFill>
              </a:rPr>
              <a:t> her </a:t>
            </a:r>
            <a:r>
              <a:rPr lang="cs-CZ" sz="2400" b="1" dirty="0" err="1" smtClean="0">
                <a:solidFill>
                  <a:schemeClr val="tx1"/>
                </a:solidFill>
              </a:rPr>
              <a:t>hands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87769" y="5795187"/>
            <a:ext cx="3050060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He/</a:t>
            </a:r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brushes</a:t>
            </a:r>
            <a:r>
              <a:rPr lang="cs-CZ" sz="2400" b="1" dirty="0" smtClean="0">
                <a:solidFill>
                  <a:schemeClr val="tx1"/>
                </a:solidFill>
              </a:rPr>
              <a:t> his/her </a:t>
            </a:r>
            <a:r>
              <a:rPr lang="cs-CZ" sz="2400" b="1" dirty="0" err="1" smtClean="0">
                <a:solidFill>
                  <a:schemeClr val="tx1"/>
                </a:solidFill>
              </a:rPr>
              <a:t>teeth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61726" y="5626282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has a </a:t>
            </a:r>
            <a:r>
              <a:rPr lang="cs-CZ" sz="2400" b="1" dirty="0" err="1" smtClean="0">
                <a:solidFill>
                  <a:schemeClr val="tx1"/>
                </a:solidFill>
              </a:rPr>
              <a:t>breakfast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362537" y="5382807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puts</a:t>
            </a:r>
            <a:r>
              <a:rPr lang="cs-CZ" sz="2400" b="1" dirty="0" smtClean="0">
                <a:solidFill>
                  <a:schemeClr val="tx1"/>
                </a:solidFill>
              </a:rPr>
              <a:t> on her </a:t>
            </a:r>
            <a:r>
              <a:rPr lang="cs-CZ" sz="2400" b="1" dirty="0" err="1" smtClean="0">
                <a:solidFill>
                  <a:schemeClr val="tx1"/>
                </a:solidFill>
              </a:rPr>
              <a:t>clothes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64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883" y="260648"/>
            <a:ext cx="7125113" cy="924475"/>
          </a:xfrm>
        </p:spPr>
        <p:txBody>
          <a:bodyPr/>
          <a:lstStyle/>
          <a:p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afternoon</a:t>
            </a:r>
            <a:r>
              <a:rPr lang="cs-CZ" b="1" dirty="0" smtClean="0"/>
              <a:t> … napiš celé věty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04810" y="3027358"/>
            <a:ext cx="3033019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has a lunch.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85381" y="2680270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works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62537" y="2296641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runs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87769" y="5795187"/>
            <a:ext cx="3050060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reads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</a:rPr>
              <a:t>book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61726" y="5626282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playes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football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362537" y="5382806"/>
            <a:ext cx="2524325" cy="135856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writes</a:t>
            </a:r>
            <a:r>
              <a:rPr lang="cs-CZ" sz="2400" b="1" dirty="0" smtClean="0">
                <a:solidFill>
                  <a:schemeClr val="tx1"/>
                </a:solidFill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</a:rPr>
              <a:t>homework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Z6XMDLRT\MC900233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0158" y="1340768"/>
            <a:ext cx="2252109" cy="173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RL4DBM30\MC90044056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628" y="2709021"/>
            <a:ext cx="1186458" cy="118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3100" y="1005946"/>
            <a:ext cx="1773035" cy="181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RL4DBM30\MC90043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662" y="4026512"/>
            <a:ext cx="2256146" cy="178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AppData\Local\Microsoft\Windows\Temporary Internet Files\Content.IE5\1GOQOBLE\MC9003466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6085" y="3072269"/>
            <a:ext cx="1890371" cy="2385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11GLJHKS\MC90041217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2223" y="346993"/>
            <a:ext cx="1758950" cy="19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c\AppData\Local\Microsoft\Windows\Temporary Internet Files\Content.IE5\O1MSVSQF\MC9000540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7185" y="3505030"/>
            <a:ext cx="1808949" cy="212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70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883" y="260648"/>
            <a:ext cx="7125113" cy="924475"/>
          </a:xfrm>
        </p:spPr>
        <p:txBody>
          <a:bodyPr/>
          <a:lstStyle/>
          <a:p>
            <a:r>
              <a:rPr lang="cs-CZ" b="1" dirty="0" smtClean="0"/>
              <a:t>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evening</a:t>
            </a:r>
            <a:r>
              <a:rPr lang="cs-CZ" b="1" dirty="0" smtClean="0"/>
              <a:t> … napiš celé věty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04810" y="3439738"/>
            <a:ext cx="3033019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brushes</a:t>
            </a:r>
            <a:r>
              <a:rPr lang="cs-CZ" sz="2400" b="1" dirty="0" smtClean="0">
                <a:solidFill>
                  <a:schemeClr val="tx1"/>
                </a:solidFill>
              </a:rPr>
              <a:t> his </a:t>
            </a:r>
            <a:r>
              <a:rPr lang="cs-CZ" sz="2400" b="1" dirty="0" err="1" smtClean="0">
                <a:solidFill>
                  <a:schemeClr val="tx1"/>
                </a:solidFill>
              </a:rPr>
              <a:t>teeth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96536" y="2939746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has a </a:t>
            </a:r>
            <a:r>
              <a:rPr lang="cs-CZ" sz="2400" b="1" dirty="0" err="1" smtClean="0">
                <a:solidFill>
                  <a:schemeClr val="tx1"/>
                </a:solidFill>
              </a:rPr>
              <a:t>dinner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86736" y="2614978"/>
            <a:ext cx="2730686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</a:t>
            </a:r>
            <a:r>
              <a:rPr lang="cs-CZ" sz="2400" b="1" dirty="0" err="1" smtClean="0">
                <a:solidFill>
                  <a:schemeClr val="tx1"/>
                </a:solidFill>
              </a:rPr>
              <a:t>plays</a:t>
            </a:r>
            <a:r>
              <a:rPr lang="cs-CZ" sz="2400" b="1" dirty="0" smtClean="0">
                <a:solidFill>
                  <a:schemeClr val="tx1"/>
                </a:solidFill>
              </a:rPr>
              <a:t> on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computer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82915" y="4711863"/>
            <a:ext cx="3050060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sleeps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45606" y="5942758"/>
            <a:ext cx="2524325" cy="824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 has a </a:t>
            </a:r>
            <a:r>
              <a:rPr lang="cs-CZ" sz="2400" b="1" dirty="0" err="1" smtClean="0">
                <a:solidFill>
                  <a:schemeClr val="tx1"/>
                </a:solidFill>
              </a:rPr>
              <a:t>shower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pc\AppData\Local\Microsoft\Windows\Temporary Internet Files\Content.IE5\4BQL5X7H\MC900424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5498" y="954491"/>
            <a:ext cx="1235251" cy="234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4BQL5X7H\MC900233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0670" y="1033267"/>
            <a:ext cx="2266125" cy="187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B23X3NDG\MC900048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9485" y="265519"/>
            <a:ext cx="2285187" cy="235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O1MSVSQF\MC900440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513" y="4711863"/>
            <a:ext cx="2829611" cy="1999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pc\AppData\Local\Microsoft\Windows\Temporary Internet Files\Content.IE5\RL4DBM30\MM900236446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7058" y="3601410"/>
            <a:ext cx="3206941" cy="32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728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  <p:bldP spid="16" grpId="0" animBg="1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66</TotalTime>
  <Words>344</Words>
  <Application>Microsoft Office PowerPoint</Application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Snímek 1</vt:lpstr>
      <vt:lpstr>ANOTACE:</vt:lpstr>
      <vt:lpstr>Daily routine</vt:lpstr>
      <vt:lpstr>Najdi v přesmyčce část dne, správně přepiš a přelož.</vt:lpstr>
      <vt:lpstr>DOPLŇ OSMISMĚRKU</vt:lpstr>
      <vt:lpstr>Řešení:</vt:lpstr>
      <vt:lpstr>In the morning… napiš celé věty</vt:lpstr>
      <vt:lpstr>In the afternoon … napiš celé věty</vt:lpstr>
      <vt:lpstr>In the evening … napiš celé věty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Daily routine</dc:title>
  <dc:creator>Aja</dc:creator>
  <cp:lastModifiedBy>ředitelka</cp:lastModifiedBy>
  <cp:revision>14</cp:revision>
  <dcterms:created xsi:type="dcterms:W3CDTF">2013-06-22T18:35:13Z</dcterms:created>
  <dcterms:modified xsi:type="dcterms:W3CDTF">2013-07-04T08:59:25Z</dcterms:modified>
</cp:coreProperties>
</file>