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7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78B2E8-7DEC-478D-ACB7-4C868F534C41}" type="presOf" srcId="{914700B9-77B5-440A-A438-DE98B6D4894D}" destId="{BD9AF279-D483-48F2-BBBD-45F8E8923512}" srcOrd="1" destOrd="0" presId="urn:microsoft.com/office/officeart/2005/8/layout/target3"/>
    <dgm:cxn modelId="{DF2123F8-5712-456C-87D0-E626716FD14E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DDFC228-76BE-4A5D-8E8B-FF18CB906C08}" type="presOf" srcId="{130831A4-0540-4EC5-8F5A-93030E89D2D9}" destId="{8E23E229-92FC-49D1-B5FE-0303176B8A4E}" srcOrd="1" destOrd="0" presId="urn:microsoft.com/office/officeart/2005/8/layout/target3"/>
    <dgm:cxn modelId="{AD4D3B4D-9E07-42D5-995D-4EF5419B8A11}" type="presOf" srcId="{1D8420EA-BFA0-403B-80F5-647FA396CC45}" destId="{F7B3C0B7-F0F7-4F49-B02C-3630F8C5FAE5}" srcOrd="0" destOrd="0" presId="urn:microsoft.com/office/officeart/2005/8/layout/target3"/>
    <dgm:cxn modelId="{21931745-0FEF-4C22-B73C-F3E1C2AE00DC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0706491-38D5-40C8-B891-91461BAA9065}" type="presOf" srcId="{100B6B2E-82E6-4C11-B19B-F2DB3A0EA64F}" destId="{DBA8199F-D892-4A8E-A352-2B7844050E09}" srcOrd="1" destOrd="0" presId="urn:microsoft.com/office/officeart/2005/8/layout/target3"/>
    <dgm:cxn modelId="{CA5F0BBD-6C51-483D-930F-30EAA46AC9B5}" type="presOf" srcId="{1D8420EA-BFA0-403B-80F5-647FA396CC45}" destId="{8467D0EB-87A2-4285-8ACA-0398EFBF29BC}" srcOrd="1" destOrd="0" presId="urn:microsoft.com/office/officeart/2005/8/layout/target3"/>
    <dgm:cxn modelId="{0E289684-C61E-4EC3-861D-9953381A9B92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AB4BDAD-1179-4905-980C-B0B149DF597B}" type="presOf" srcId="{27FE2D31-D344-4B63-A89A-A89AB0D9F3E3}" destId="{FE47432B-CA46-450C-8D8F-66C300A95B52}" srcOrd="0" destOrd="0" presId="urn:microsoft.com/office/officeart/2005/8/layout/target3"/>
    <dgm:cxn modelId="{848B44C2-07E1-4CD8-A61E-E1E939B72ED7}" type="presParOf" srcId="{FE47432B-CA46-450C-8D8F-66C300A95B52}" destId="{B522209E-30D0-49D6-A340-2D383A11C668}" srcOrd="0" destOrd="0" presId="urn:microsoft.com/office/officeart/2005/8/layout/target3"/>
    <dgm:cxn modelId="{585AABC7-9D63-4124-9769-1C5FF6BD6ED7}" type="presParOf" srcId="{FE47432B-CA46-450C-8D8F-66C300A95B52}" destId="{ED5A8377-51D5-4DC5-B0E7-680166966720}" srcOrd="1" destOrd="0" presId="urn:microsoft.com/office/officeart/2005/8/layout/target3"/>
    <dgm:cxn modelId="{D31640C9-7FA3-4403-894D-8C2463873698}" type="presParOf" srcId="{FE47432B-CA46-450C-8D8F-66C300A95B52}" destId="{F69CC921-512E-49F4-824C-A648EC5F27A5}" srcOrd="2" destOrd="0" presId="urn:microsoft.com/office/officeart/2005/8/layout/target3"/>
    <dgm:cxn modelId="{F34A1591-CF94-4127-A899-3C0531573C7E}" type="presParOf" srcId="{FE47432B-CA46-450C-8D8F-66C300A95B52}" destId="{61C9CE18-EDA6-4EDF-BA1C-09779D38FBBF}" srcOrd="3" destOrd="0" presId="urn:microsoft.com/office/officeart/2005/8/layout/target3"/>
    <dgm:cxn modelId="{C02C2CC7-6853-4C7F-B67E-DBD212C4F912}" type="presParOf" srcId="{FE47432B-CA46-450C-8D8F-66C300A95B52}" destId="{D60DEAAB-7AFE-435A-ACF6-18851E4B0426}" srcOrd="4" destOrd="0" presId="urn:microsoft.com/office/officeart/2005/8/layout/target3"/>
    <dgm:cxn modelId="{42B65245-A377-45AE-B16B-1E38E5A22749}" type="presParOf" srcId="{FE47432B-CA46-450C-8D8F-66C300A95B52}" destId="{F7B3C0B7-F0F7-4F49-B02C-3630F8C5FAE5}" srcOrd="5" destOrd="0" presId="urn:microsoft.com/office/officeart/2005/8/layout/target3"/>
    <dgm:cxn modelId="{03F41707-0BC1-4514-9D97-2E3BDBAB2F01}" type="presParOf" srcId="{FE47432B-CA46-450C-8D8F-66C300A95B52}" destId="{C9DA9446-E2D3-4F6A-8960-3CADFBF870B8}" srcOrd="6" destOrd="0" presId="urn:microsoft.com/office/officeart/2005/8/layout/target3"/>
    <dgm:cxn modelId="{6CA0EEAD-170B-424D-AC59-76A966CBE575}" type="presParOf" srcId="{FE47432B-CA46-450C-8D8F-66C300A95B52}" destId="{9726EC6F-D322-4CD3-B489-1BE3DF7CE70B}" srcOrd="7" destOrd="0" presId="urn:microsoft.com/office/officeart/2005/8/layout/target3"/>
    <dgm:cxn modelId="{868468A2-C020-4D39-BD0C-8EF9992F100E}" type="presParOf" srcId="{FE47432B-CA46-450C-8D8F-66C300A95B52}" destId="{645AA564-2E9E-4954-AD87-AE01782CEC59}" srcOrd="8" destOrd="0" presId="urn:microsoft.com/office/officeart/2005/8/layout/target3"/>
    <dgm:cxn modelId="{52AACB0A-BECA-48CC-8E1F-FEF836C9BD08}" type="presParOf" srcId="{FE47432B-CA46-450C-8D8F-66C300A95B52}" destId="{8538CAC4-6A86-42B8-B5AF-2FF155DB9D02}" srcOrd="9" destOrd="0" presId="urn:microsoft.com/office/officeart/2005/8/layout/target3"/>
    <dgm:cxn modelId="{BEFB78DF-98E8-4275-B3B1-A420D750E4C5}" type="presParOf" srcId="{FE47432B-CA46-450C-8D8F-66C300A95B52}" destId="{26FD6024-A07F-46D0-8BC0-B5E595C5673D}" srcOrd="10" destOrd="0" presId="urn:microsoft.com/office/officeart/2005/8/layout/target3"/>
    <dgm:cxn modelId="{EFF87D4F-AB25-4845-8449-9CCFB256EF02}" type="presParOf" srcId="{FE47432B-CA46-450C-8D8F-66C300A95B52}" destId="{E73F1C26-6DCD-4001-88B9-355E01E2BCE7}" srcOrd="11" destOrd="0" presId="urn:microsoft.com/office/officeart/2005/8/layout/target3"/>
    <dgm:cxn modelId="{40488590-F707-481D-8DC5-CABE00A98820}" type="presParOf" srcId="{FE47432B-CA46-450C-8D8F-66C300A95B52}" destId="{8E23E229-92FC-49D1-B5FE-0303176B8A4E}" srcOrd="12" destOrd="0" presId="urn:microsoft.com/office/officeart/2005/8/layout/target3"/>
    <dgm:cxn modelId="{415998BE-F064-4D87-841C-C1EE87200C3A}" type="presParOf" srcId="{FE47432B-CA46-450C-8D8F-66C300A95B52}" destId="{8467D0EB-87A2-4285-8ACA-0398EFBF29BC}" srcOrd="13" destOrd="0" presId="urn:microsoft.com/office/officeart/2005/8/layout/target3"/>
    <dgm:cxn modelId="{95CB8F3A-C864-46C5-AB36-1A02EC033552}" type="presParOf" srcId="{FE47432B-CA46-450C-8D8F-66C300A95B52}" destId="{DBA8199F-D892-4A8E-A352-2B7844050E09}" srcOrd="14" destOrd="0" presId="urn:microsoft.com/office/officeart/2005/8/layout/target3"/>
    <dgm:cxn modelId="{3AD894BD-4A6B-4B79-A6D6-EBD0FA38756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B6369C6-1CB5-44AC-A5FA-663227D2A7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203D164-A683-4472-A431-39E5D31D0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BELlZKpi1Z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4.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Alphabet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practising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tabule,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z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prezentace je zopakovat se žáky anglickou abecedu.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procvičují vyslovování jednotlivých  hlásek a pak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spelování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slov.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80164" y="3933056"/>
            <a:ext cx="7624284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APLHABET PRACTISING 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2721" y="5589240"/>
            <a:ext cx="7117180" cy="57606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Anglický jazyk 4.ročník</a:t>
            </a:r>
          </a:p>
        </p:txBody>
      </p:sp>
      <p:pic>
        <p:nvPicPr>
          <p:cNvPr id="2051" name="Picture 3" descr="C:\Users\pc\AppData\Local\Microsoft\Windows\Temporary Internet Files\Content.IE5\11GLJHKS\MC9001996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2656"/>
            <a:ext cx="3076461" cy="408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MA9X55Y8\MC9004247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42393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167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3528" y="201288"/>
            <a:ext cx="8640960" cy="25922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ALPHABET SONG 2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>POSLOUCHEJ NOVOU PÍSNIČKU A ZAPAMATUJ SI OBRÁZKY K PÍSMENKŮM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>
                <a:solidFill>
                  <a:schemeClr val="tx1"/>
                </a:solidFill>
              </a:rPr>
              <a:t/>
            </a:r>
            <a:br>
              <a:rPr lang="cs-CZ" sz="2800" b="1" dirty="0">
                <a:solidFill>
                  <a:schemeClr val="tx1"/>
                </a:solidFill>
              </a:rPr>
            </a:br>
            <a:r>
              <a:rPr lang="cs-CZ" sz="2800" b="1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2800" b="1" dirty="0" smtClean="0">
                <a:solidFill>
                  <a:schemeClr val="tx1"/>
                </a:solidFill>
                <a:hlinkClick r:id="rId2"/>
              </a:rPr>
              <a:t>www.youtube.com/watch?v=BELlZKpi1Zs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56816"/>
            <a:ext cx="6639797" cy="3681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457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260648"/>
            <a:ext cx="5760640" cy="1224136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NAJDI 10 SLOVÍČEK Z PÍSNIČKY.</a:t>
            </a:r>
            <a:endParaRPr lang="cs-CZ" b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4804375"/>
              </p:ext>
            </p:extLst>
          </p:nvPr>
        </p:nvGraphicFramePr>
        <p:xfrm>
          <a:off x="323529" y="1700808"/>
          <a:ext cx="5544616" cy="4176462"/>
        </p:xfrm>
        <a:graphic>
          <a:graphicData uri="http://schemas.openxmlformats.org/drawingml/2006/table">
            <a:tbl>
              <a:tblPr/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696077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6077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6228184" y="116632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APPLE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228184" y="847020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BALL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204782" y="1569545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257033" y="2296904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57033" y="3068960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FISH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91991" y="3789210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98225" y="4581128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JUICE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27074" y="5373216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LION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3528" y="6021288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TRAIN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347864" y="6029698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WATCH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23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543" y="0"/>
            <a:ext cx="7125113" cy="924475"/>
          </a:xfrm>
        </p:spPr>
        <p:txBody>
          <a:bodyPr/>
          <a:lstStyle/>
          <a:p>
            <a:r>
              <a:rPr lang="cs-CZ" b="1" dirty="0" err="1" smtClean="0">
                <a:solidFill>
                  <a:srgbClr val="002060"/>
                </a:solidFill>
              </a:rPr>
              <a:t>Animals</a:t>
            </a:r>
            <a:r>
              <a:rPr lang="cs-CZ" b="1" dirty="0" smtClean="0">
                <a:solidFill>
                  <a:srgbClr val="002060"/>
                </a:solidFill>
              </a:rPr>
              <a:t> – přeložíš?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Z6XMDLRT\MC900192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2131" y="942857"/>
            <a:ext cx="2588557" cy="221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Z6XMDLRT\MP9004465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965" y="1136022"/>
            <a:ext cx="1548264" cy="200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Z6XMDLRT\MC9004260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2089" y="188640"/>
            <a:ext cx="2232248" cy="2165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Z6XMDLRT\MC9001922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872" y="4252039"/>
            <a:ext cx="1908127" cy="1406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O1MSVSQF\MC9003122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61252"/>
            <a:ext cx="234760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190543" y="3354197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monkey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03848" y="3354197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elephant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135220" y="2468138"/>
            <a:ext cx="266429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gorilla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9035" y="5969651"/>
            <a:ext cx="19039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pig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190843" y="5969651"/>
            <a:ext cx="2461277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octopus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5" name="Picture 7" descr="C:\Users\pc\AppData\Local\Microsoft\Windows\Temporary Internet Files\Content.IE5\Z6XMDLRT\MC900111356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1358" y="4168128"/>
            <a:ext cx="3352019" cy="246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 14"/>
          <p:cNvSpPr/>
          <p:nvPr/>
        </p:nvSpPr>
        <p:spPr>
          <a:xfrm>
            <a:off x="6561178" y="4023771"/>
            <a:ext cx="2461277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kangaroo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644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7125113" cy="924475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Slož slova dohromady.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8393" y="1340768"/>
            <a:ext cx="19039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ig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6686" y="2276872"/>
            <a:ext cx="19039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ri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4637" y="3212976"/>
            <a:ext cx="19039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wa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6686" y="4077072"/>
            <a:ext cx="19039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yel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8007" y="4869160"/>
            <a:ext cx="19039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8007" y="5805264"/>
            <a:ext cx="190396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bo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95936" y="4892454"/>
            <a:ext cx="190396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loo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027519" y="4077072"/>
            <a:ext cx="190396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ng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027519" y="3215218"/>
            <a:ext cx="190396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x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27519" y="2276872"/>
            <a:ext cx="190396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tch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995936" y="5841881"/>
            <a:ext cx="190396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in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95936" y="1290949"/>
            <a:ext cx="1903964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low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O1MSVSQF\MC900198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400"/>
            <a:ext cx="2584764" cy="176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Z6XMDLRT\MC9003970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4271" y="1774436"/>
            <a:ext cx="1455693" cy="149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23WBI5MM\MC9004242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2876" y="2538826"/>
            <a:ext cx="1538246" cy="153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O1MSVSQF\MC9004326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7787" y="321297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J8S85S3V\MC9002872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9107" y="4299774"/>
            <a:ext cx="2794503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Z6XMDLRT\MM900283633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9900" y="5805264"/>
            <a:ext cx="1434353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091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99815E-6 C -0.0408 -0.07932 -0.11545 -0.12858 -0.17014 -0.19472 C -0.17465 -0.20004 -0.19583 -0.22479 -0.2 -0.23265 C -0.20434 -0.24052 -0.20677 -0.25 -0.21042 -0.25832 C -0.2243 -0.28978 -0.2467 -0.3284 -0.25677 -0.36586 C -0.2625 -0.38691 -0.26562 -0.40749 -0.27326 -0.42738 C -0.27465 -0.4401 -0.27969 -0.46993 -0.28507 -0.48103 C -0.28455 -0.48381 -0.28524 -0.48728 -0.28368 -0.48913 C -0.28177 -0.49121 -0.27864 -0.49028 -0.27621 -0.49098 C -0.27344 -0.4919 -0.26788 -0.49514 -0.2658 -0.49699 C -0.25469 -0.50763 -0.25208 -0.51387 -0.23889 -0.51688 C -0.2368 -0.51827 -0.23489 -0.51966 -0.23281 -0.52081 C -0.23142 -0.52174 -0.22882 -0.52081 -0.22847 -0.52289 C -0.22812 -0.52567 -0.23142 -0.53076 -0.23142 -0.53076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1.84089E-6 C -0.03715 -0.00901 -0.06978 -0.04139 -0.10138 -0.06753 C -0.11093 -0.07539 -0.12013 -0.08395 -0.12985 -0.09158 C -0.14062 -0.10013 -0.15225 -0.10568 -0.16267 -0.1154 C -0.17152 -0.12372 -0.17847 -0.13482 -0.18801 -0.1413 C -0.19044 -0.14662 -0.19374 -0.15124 -0.19548 -0.15703 C -0.19635 -0.15957 -0.19583 -0.16281 -0.19687 -0.16512 C -0.20555 -0.18547 -0.19774 -0.15726 -0.20433 -0.17691 C -0.20954 -0.19264 -0.20399 -0.1857 -0.2118 -0.19287 C -0.21458 -0.20328 -0.21701 -0.19773 -0.22239 -0.20675 C -0.23732 -0.23149 -0.22465 -0.21345 -0.23281 -0.22479 C -0.23506 -0.2345 -0.23801 -0.23149 -0.24461 -0.23473 C -0.24617 -0.23751 -0.25208 -0.24444 -0.25208 -0.24653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4.34783E-7 C -0.01145 0.01433 -0.02951 0.02058 -0.04183 0.03376 C -0.04878 0.04116 -0.05468 0.05064 -0.06267 0.05573 C -0.07378 0.0629 -0.08628 0.06776 -0.09704 0.07562 C -0.10763 0.08348 -0.11024 0.08857 -0.121 0.09135 C -0.14114 0.10568 -0.16753 0.10568 -0.18958 0.1073 C -0.19791 0.11124 -0.20485 0.11632 -0.21354 0.11933 C -0.22465 0.12927 -0.22447 0.12927 -0.23888 0.12927 " pathEditMode="relative" ptsTypes="fffffff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2.09991E-6 C -0.02638 0.05366 -0.03263 0.11494 -0.04617 0.17507 C -0.06371 0.25324 -0.04947 0.1834 -0.06406 0.23867 C -0.06544 0.24376 -0.06544 0.24931 -0.06701 0.2544 C -0.07447 0.27937 -0.07048 0.25948 -0.0776 0.27637 C -0.08836 0.3018 -0.10156 0.32007 -0.11631 0.34205 C -0.13246 0.36587 -0.14791 0.38992 -0.16562 0.41166 C -0.17569 0.42391 -0.17517 0.41998 -0.18645 0.42738 C -0.19826 0.43525 -0.20989 0.44565 -0.22239 0.45143 C -0.24583 0.44982 -0.24912 0.45699 -0.25954 0.43733 C -0.26058 0.43201 -0.26197 0.42692 -0.26267 0.4216 C -0.26371 0.4142 -0.26562 0.39963 -0.26562 0.39963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36818E-6 C -0.02569 -0.0141 -0.03611 -0.02243 -0.06597 -0.04417 C -0.08403 -0.05758 -0.10364 -0.06938 -0.12031 -0.08441 C -0.12969 -0.09274 -0.13576 -0.10314 -0.14531 -0.11031 C -0.15225 -0.12164 -0.16024 -0.13575 -0.17014 -0.14361 C -0.17187 -0.14477 -0.18142 -0.14685 -0.18194 -0.14685 C -0.19791 -0.14662 -0.21423 -0.14616 -0.23038 -0.14523 C -0.23819 -0.14477 -0.24618 -0.14153 -0.25364 -0.14153 " pathEditMode="relative" rAng="0" ptsTypes="fffffff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91" y="-73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39593E-6 C -0.00208 0.00393 -0.00451 0.00763 -0.00607 0.01203 C -0.00694 0.01434 -0.00642 0.01758 -0.00746 0.01989 C -0.0085 0.02244 -0.01076 0.02359 -0.01198 0.0259 C -0.02378 0.04949 -0.03107 0.07725 -0.04184 0.10153 C -0.06007 0.14293 -0.04739 0.09598 -0.07465 0.17507 C -0.08594 0.20791 -0.10156 0.24145 -0.11805 0.27035 C -0.12014 0.27405 -0.12344 0.2766 -0.12552 0.2803 C -0.14149 0.30828 -0.15364 0.34228 -0.17621 0.36194 C -0.18177 0.37327 -0.1875 0.37234 -0.19566 0.37789 C -0.21649 0.392 -0.24288 0.39177 -0.2658 0.39177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Zdroje obrázků: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227</TotalTime>
  <Words>246</Words>
  <Application>Microsoft Office PowerPoint</Application>
  <PresentationFormat>Předvádění na obrazovce (4:3)</PresentationFormat>
  <Paragraphs>113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Snímek 1</vt:lpstr>
      <vt:lpstr>ANOTACE:</vt:lpstr>
      <vt:lpstr>APLHABET PRACTISING 2</vt:lpstr>
      <vt:lpstr>ALPHABET SONG 2 POSLOUCHEJ NOVOU PÍSNIČKU A ZAPAMATUJ SI OBRÁZKY K PÍSMENKŮM  http://www.youtube.com/watch?v=BELlZKpi1Zs</vt:lpstr>
      <vt:lpstr>NAJDI 10 SLOVÍČEK Z PÍSNIČKY.</vt:lpstr>
      <vt:lpstr>Animals – přeložíš?</vt:lpstr>
      <vt:lpstr>Slož slova dohromady.</vt:lpstr>
      <vt:lpstr>Zdroje obrázků:</vt:lpstr>
    </vt:vector>
  </TitlesOfParts>
  <Company>ZŠ a MŠ Hrádek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Aplhabet practising 2</dc:title>
  <dc:creator>Aja</dc:creator>
  <cp:lastModifiedBy>ředitelka</cp:lastModifiedBy>
  <cp:revision>16</cp:revision>
  <dcterms:created xsi:type="dcterms:W3CDTF">2013-06-23T06:38:16Z</dcterms:created>
  <dcterms:modified xsi:type="dcterms:W3CDTF">2013-07-04T09:02:39Z</dcterms:modified>
</cp:coreProperties>
</file>