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5" r:id="rId3"/>
    <p:sldId id="264" r:id="rId4"/>
    <p:sldId id="263" r:id="rId5"/>
    <p:sldId id="262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0310" autoAdjust="0"/>
  </p:normalViewPr>
  <p:slideViewPr>
    <p:cSldViewPr>
      <p:cViewPr>
        <p:scale>
          <a:sx n="80" d="100"/>
          <a:sy n="80" d="100"/>
        </p:scale>
        <p:origin x="-864" y="-4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40BA14-E949-4FB0-8620-C4D9D28CEFE7}" type="datetimeFigureOut">
              <a:rPr lang="cs-CZ" smtClean="0"/>
              <a:pPr/>
              <a:t>17.10.2013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EE485C-FBB0-429B-9EBB-95AA770A542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11136153"/>
              </p:ext>
            </p:extLst>
          </p:nvPr>
        </p:nvGraphicFramePr>
        <p:xfrm>
          <a:off x="1619672" y="1164716"/>
          <a:ext cx="5688632" cy="5547571"/>
        </p:xfrm>
        <a:graphic>
          <a:graphicData uri="http://schemas.openxmlformats.org/drawingml/2006/table">
            <a:tbl>
              <a:tblPr/>
              <a:tblGrid>
                <a:gridCol w="2104290"/>
                <a:gridCol w="3584342"/>
              </a:tblGrid>
              <a:tr h="301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Název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Vyjmenovaná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slova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po</a:t>
                      </a: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 S - </a:t>
                      </a:r>
                      <a:r>
                        <a:rPr lang="en-US" sz="1400" dirty="0" err="1">
                          <a:latin typeface="Times New Roman"/>
                          <a:ea typeface="Calibri"/>
                          <a:cs typeface="Times New Roman"/>
                        </a:rPr>
                        <a:t>procvičování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Calibri"/>
                          <a:cs typeface="Times New Roman"/>
                        </a:rPr>
                        <a:t>Žáci si procvičují znalost i, í / y, ý po S uvnitř </a:t>
                      </a:r>
                      <a:r>
                        <a:rPr lang="en-US" sz="1400" dirty="0" smtClean="0">
                          <a:latin typeface="Times New Roman"/>
                          <a:ea typeface="Calibri"/>
                          <a:cs typeface="Times New Roman"/>
                        </a:rPr>
                        <a:t>slova</a:t>
                      </a:r>
                      <a:r>
                        <a:rPr lang="cs-CZ" sz="1400" dirty="0" smtClean="0">
                          <a:latin typeface="Times New Roman"/>
                          <a:ea typeface="Calibri"/>
                          <a:cs typeface="Times New Roman"/>
                        </a:rPr>
                        <a:t>, pracují na </a:t>
                      </a:r>
                      <a:r>
                        <a:rPr lang="cs-CZ" sz="1400" dirty="0" err="1" smtClean="0">
                          <a:latin typeface="Times New Roman"/>
                          <a:ea typeface="Calibri"/>
                          <a:cs typeface="Times New Roman"/>
                        </a:rPr>
                        <a:t>prac</a:t>
                      </a:r>
                      <a:r>
                        <a:rPr lang="cs-CZ" sz="1400" dirty="0" smtClean="0"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r>
                        <a:rPr lang="cs-CZ" sz="1400" dirty="0" smtClean="0">
                          <a:latin typeface="Times New Roman"/>
                          <a:ea typeface="Calibri"/>
                          <a:cs typeface="Times New Roman"/>
                        </a:rPr>
                        <a:t>listě</a:t>
                      </a:r>
                      <a:r>
                        <a:rPr lang="cs-CZ" sz="14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r>
                        <a:rPr lang="cs-CZ" sz="14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a IT.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Autor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Zuzana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Šmerdová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Očekávaný</a:t>
                      </a:r>
                      <a:r>
                        <a:rPr lang="en-US" sz="14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b="1" dirty="0" err="1">
                          <a:latin typeface="Times New Roman"/>
                          <a:ea typeface="Times New Roman"/>
                          <a:cs typeface="Times New Roman"/>
                        </a:rPr>
                        <a:t>výstup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Žák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si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zopakuje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a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procvičí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znalost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psaní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i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, í / y, ý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po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S 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uvnitř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slova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Klíčová slova, pojmy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VS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po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S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Vzdělávací oblast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Český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DUM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Žáci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6498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I.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stupeň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,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základní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vzdělávání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Ověřeno dne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>
                          <a:latin typeface="Times New Roman"/>
                          <a:ea typeface="Times New Roman"/>
                          <a:cs typeface="Times New Roman"/>
                        </a:rPr>
                        <a:t>17.10.2013</a:t>
                      </a:r>
                      <a:endParaRPr lang="en-US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Třída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>
                          <a:latin typeface="Times New Roman"/>
                          <a:ea typeface="Times New Roman"/>
                          <a:cs typeface="Times New Roman"/>
                        </a:rPr>
                        <a:t>3. ročník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Předmět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Český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0102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b="1">
                          <a:latin typeface="Times New Roman"/>
                          <a:ea typeface="Times New Roman"/>
                          <a:cs typeface="Times New Roman"/>
                        </a:rPr>
                        <a:t>Učitel</a:t>
                      </a:r>
                      <a:endParaRPr lang="cs-CZ" sz="1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Mgr.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Zuzana</a:t>
                      </a:r>
                      <a:r>
                        <a:rPr lang="en-US" sz="140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400" dirty="0" err="1">
                          <a:latin typeface="Times New Roman"/>
                          <a:ea typeface="Times New Roman"/>
                          <a:cs typeface="Times New Roman"/>
                        </a:rPr>
                        <a:t>Šmerdová</a:t>
                      </a:r>
                      <a:endParaRPr lang="cs-CZ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625" marR="47625" marT="28575" marB="28575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1475656" y="476672"/>
            <a:ext cx="3779912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</a:t>
            </a: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VZDĚL</a:t>
            </a:r>
            <a:r>
              <a:rPr lang="en-US" sz="1400" b="1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en-US" sz="1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VAC</a:t>
            </a:r>
            <a:r>
              <a:rPr lang="en-US" sz="1400" b="1" dirty="0">
                <a:ea typeface="Calibri" pitchFamily="34" charset="0"/>
                <a:cs typeface="Times New Roman" pitchFamily="18" charset="0"/>
              </a:rPr>
              <a:t>Í</a:t>
            </a:r>
            <a:r>
              <a:rPr lang="en-US" sz="1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MATERI</a:t>
            </a:r>
            <a:r>
              <a:rPr lang="en-US" sz="1400" b="1" dirty="0">
                <a:ea typeface="Calibri" pitchFamily="34" charset="0"/>
                <a:cs typeface="Times New Roman" pitchFamily="18" charset="0"/>
              </a:rPr>
              <a:t>Á</a:t>
            </a:r>
            <a:r>
              <a:rPr lang="en-US" sz="1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L </a:t>
            </a:r>
            <a:r>
              <a:rPr lang="en-US" sz="14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k</a:t>
            </a:r>
            <a:r>
              <a:rPr lang="en-US" sz="1400" b="1" dirty="0" err="1">
                <a:ea typeface="Calibri" pitchFamily="34" charset="0"/>
                <a:cs typeface="Times New Roman" pitchFamily="18" charset="0"/>
              </a:rPr>
              <a:t>ó</a:t>
            </a:r>
            <a:r>
              <a:rPr lang="en-US" sz="1400" b="1" dirty="0" err="1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d</a:t>
            </a:r>
            <a:r>
              <a:rPr lang="en-US" sz="1400" b="1" dirty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</a:t>
            </a:r>
            <a:endParaRPr kumimoji="0" lang="cs-CZ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0"/>
            <a:ext cx="5328593" cy="69269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0" y="-2372109"/>
            <a:ext cx="7271029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4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4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4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14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Český jazyk, 3. ročník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200" b="1" i="0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Vyjmenovaná slova po S – procvičování</a:t>
            </a:r>
            <a:endParaRPr kumimoji="0" lang="cs-CZ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Úkol :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Doplň správně i, í / y</a:t>
            </a:r>
            <a:r>
              <a:rPr kumimoji="0" lang="cs-CZ" sz="20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, ý.</a:t>
            </a:r>
            <a:endParaRPr kumimoji="0" lang="cs-CZ" sz="2000" b="0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Řešení ověř na následující straně.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Podívej se, kde jsi chyboval ( a ) </a:t>
            </a:r>
            <a:r>
              <a:rPr kumimoji="0" lang="cs-CZ" sz="20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a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snaž se zapamatovat správné i,</a:t>
            </a:r>
            <a:r>
              <a:rPr kumimoji="0" lang="cs-CZ" sz="2000" b="1" i="0" u="none" strike="noStrike" cap="none" normalizeH="0" baseline="0" noProof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y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Pokud máš úkol bez chyby – VÝBORNĚ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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  <a:sym typeface="Wingdings" pitchFamily="2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Pokud ne, nevadí, příště to bude určitě lepší </a:t>
            </a:r>
            <a:r>
              <a:rPr kumimoji="0" lang="cs-CZ" sz="20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  <a:sym typeface="Wingdings" pitchFamily="2" charset="2"/>
              </a:rPr>
              <a:t>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999714">
            <a:off x="1000100" y="3429000"/>
            <a:ext cx="3714776" cy="2571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179512" y="-6965144"/>
            <a:ext cx="7056784" cy="13942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3600" b="1" dirty="0"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3600" b="1" dirty="0">
              <a:solidFill>
                <a:srgbClr val="0070C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1" i="0" u="none" strike="noStrike" cap="none" normalizeH="0" baseline="0" dirty="0" smtClean="0">
              <a:ln>
                <a:noFill/>
              </a:ln>
              <a:solidFill>
                <a:srgbClr val="0070C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S__CHRAVÝ   DEN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S__LNÝ   JIRKA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NAS__PAT    PTÁČKŮM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TIS__C    KORUN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HAD    ZAS__ČEL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S__PAL    BOLESTÍ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S__TÁ    VEČEŘE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NEPOSEDNÝ    S__SEL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KRABIČKA    S__REK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DĚRAVÉ    S__TO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S__ROVÁ    POMAZÁNKA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MALIČKÁ    S__KORKA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-6280873"/>
            <a:ext cx="8748464" cy="13018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92D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92D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92D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92D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2400" b="1" dirty="0">
              <a:solidFill>
                <a:srgbClr val="92D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400" b="1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1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3600" b="1" dirty="0">
              <a:solidFill>
                <a:srgbClr val="92D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3600" b="1" i="0" u="none" strike="noStrike" cap="none" normalizeH="0" baseline="0" dirty="0" smtClean="0">
              <a:ln>
                <a:noFill/>
              </a:ln>
              <a:solidFill>
                <a:srgbClr val="92D050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sz="3600" b="1" dirty="0">
              <a:solidFill>
                <a:srgbClr val="92D05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CHRAVÝ   DEN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LNÝ   JIRKA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NAS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PAT    PTÁČKŮM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TIS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C    KORUN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HAD    ZAS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ČEL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PAL    BOLESTÍ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TÁ    VEČEŘE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NEPOSEDNÝ    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Y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SEL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KRABIČKA    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I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REK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DĚRAVÉ    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Í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TO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Ý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ROVÁ    POMAZÁNKA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MALIČKÁ    S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Ý</a:t>
            </a:r>
            <a:r>
              <a:rPr kumimoji="0" lang="cs-CZ" sz="3600" b="1" i="0" u="none" strike="noStrike" cap="none" normalizeH="0" baseline="0" dirty="0" smtClean="0">
                <a:ln>
                  <a:noFill/>
                </a:ln>
                <a:solidFill>
                  <a:srgbClr val="92D05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KORKA</a:t>
            </a:r>
            <a:endParaRPr kumimoji="0" lang="cs-CZ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0" y="-587007"/>
            <a:ext cx="184731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642910" y="1000108"/>
            <a:ext cx="8286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http://cs.wikipedia.org/wiki/Soubor:Europäischer_Ziesel_aus_Erdloch_guckend.jpg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42910" y="500042"/>
            <a:ext cx="1620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Použité zdroje :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</TotalTime>
  <Words>242</Words>
  <Application>Microsoft Office PowerPoint</Application>
  <PresentationFormat>Předvádění na obrazovce (4:3)</PresentationFormat>
  <Paragraphs>110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Snímek 1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Suzz</dc:creator>
  <cp:lastModifiedBy>Dum</cp:lastModifiedBy>
  <cp:revision>8</cp:revision>
  <dcterms:created xsi:type="dcterms:W3CDTF">2013-08-12T15:03:25Z</dcterms:created>
  <dcterms:modified xsi:type="dcterms:W3CDTF">2013-10-17T09:44:41Z</dcterms:modified>
</cp:coreProperties>
</file>