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9"/>
  </p:notesMasterIdLst>
  <p:sldIdLst>
    <p:sldId id="257" r:id="rId2"/>
    <p:sldId id="263" r:id="rId3"/>
    <p:sldId id="256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7F764C-6E21-4E0D-9C50-8413E36E322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D39F1F-7306-478E-8E74-894DEEAB3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740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Lidé si všimli souvislostí, opakování jevů.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39F1F-7306-478E-8E74-894DEEAB3FE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320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D39F1F-7306-478E-8E74-894DEEAB3FE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220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944529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VY_52_INOVACE_05_Leden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520940" cy="3744416"/>
          </a:xfrm>
        </p:spPr>
        <p:txBody>
          <a:bodyPr>
            <a:normAutofit fontScale="40000" lnSpcReduction="20000"/>
          </a:bodyPr>
          <a:lstStyle/>
          <a:p>
            <a:pPr algn="ctr"/>
            <a:r>
              <a:rPr lang="cs-CZ" sz="34300" b="0" dirty="0" smtClean="0">
                <a:solidFill>
                  <a:schemeClr val="accent3">
                    <a:lumMod val="75000"/>
                  </a:schemeClr>
                </a:solidFill>
                <a:latin typeface="Franklin Gothic Medium"/>
                <a:ea typeface="+mj-ea"/>
                <a:cs typeface="+mj-cs"/>
              </a:rPr>
              <a:t>Leden</a:t>
            </a:r>
            <a:endParaRPr lang="cs-CZ" sz="6000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5000" dirty="0"/>
              <a:t>Mgr. Iva Dušková,</a:t>
            </a:r>
          </a:p>
          <a:p>
            <a:r>
              <a:rPr lang="cs-CZ" sz="5000" dirty="0"/>
              <a:t> 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52893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8816"/>
            <a:ext cx="7342584" cy="3824064"/>
          </a:xfrm>
        </p:spPr>
        <p:txBody>
          <a:bodyPr>
            <a:normAutofit/>
          </a:bodyPr>
          <a:lstStyle/>
          <a:p>
            <a:pPr algn="ctr"/>
            <a:r>
              <a:rPr lang="cs-CZ" sz="6000" cap="none" dirty="0" smtClean="0"/>
              <a:t>Leden studený, </a:t>
            </a:r>
            <a:r>
              <a:rPr lang="cs-CZ" sz="6000" cap="none" dirty="0" smtClean="0">
                <a:solidFill>
                  <a:srgbClr val="92D050"/>
                </a:solidFill>
              </a:rPr>
              <a:t>duben zelený.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1797" y="3900303"/>
            <a:ext cx="6616824" cy="1656184"/>
          </a:xfrm>
        </p:spPr>
        <p:txBody>
          <a:bodyPr>
            <a:normAutofit/>
          </a:bodyPr>
          <a:lstStyle/>
          <a:p>
            <a:pPr algn="ctr"/>
            <a:r>
              <a:rPr lang="cs-CZ" sz="3600" cap="none" dirty="0" smtClean="0"/>
              <a:t>Mnoho sněhu v lednu, mnoho hřibů v srpnu.</a:t>
            </a:r>
            <a:endParaRPr lang="cs-CZ" sz="3600" cap="none" dirty="0"/>
          </a:p>
        </p:txBody>
      </p:sp>
      <p:pic>
        <p:nvPicPr>
          <p:cNvPr id="2051" name="Picture 3" descr="C:\Users\OEM\AppData\Local\Microsoft\Windows\Temporary Internet Files\Content.IE5\RZBRHLXH\MC9001997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97152"/>
            <a:ext cx="1152128" cy="1698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2FH3CH61\MM90033634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109297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71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2300" y="91328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cap="none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Leden</a:t>
            </a:r>
            <a:endParaRPr lang="cs-CZ" sz="5400" cap="none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9695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Leden, ten se pyšně tváří,</a:t>
            </a:r>
          </a:p>
          <a:p>
            <a:pPr marL="0" indent="0">
              <a:buNone/>
            </a:pPr>
            <a:r>
              <a:rPr lang="cs-CZ" sz="2400" dirty="0" smtClean="0"/>
              <a:t>  je vždy první v kalendáři.</a:t>
            </a:r>
          </a:p>
          <a:p>
            <a:pPr marL="0" indent="0">
              <a:buNone/>
            </a:pPr>
            <a:r>
              <a:rPr lang="cs-CZ" sz="2400" dirty="0" smtClean="0"/>
              <a:t>  Leden dělá vždycky skok –</a:t>
            </a:r>
          </a:p>
          <a:p>
            <a:pPr marL="0" indent="0">
              <a:buNone/>
            </a:pPr>
            <a:r>
              <a:rPr lang="cs-CZ" sz="2400" dirty="0" smtClean="0"/>
              <a:t>  ze starého v nový rok.</a:t>
            </a:r>
            <a:endParaRPr lang="cs-CZ" sz="2400" dirty="0"/>
          </a:p>
        </p:txBody>
      </p:sp>
      <p:pic>
        <p:nvPicPr>
          <p:cNvPr id="1029" name="Picture 5" descr="C:\Users\OEM\AppData\Local\Microsoft\Windows\Temporary Internet Files\Content.IE5\B4A6B7Q4\MM90018925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648" y="1484784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H1KETE02\MC9003501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622441"/>
            <a:ext cx="1815220" cy="172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RZBRHLXH\MC9002394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00722"/>
            <a:ext cx="1619402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OEM\AppData\Local\Microsoft\Windows\Temporary Internet Files\Content.IE5\9QG18NOM\MC9003308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8" y="-1899592"/>
            <a:ext cx="1451304" cy="147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551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361 0.0713 C 0.08368 0.08565 0.07691 0.07431 0.07482 0.12014 C 0.07413 0.1338 0.07152 0.14746 0.06996 0.16088 C 0.06788 0.17871 0.06701 0.19676 0.0651 0.21459 C 0.06562 0.23959 0.06267 0.30811 0.07604 0.33473 C 0.07951 0.34908 0.08784 0.35764 0.09687 0.36574 C 0.09826 0.3669 0.09913 0.36945 0.10052 0.37061 C 0.10399 0.37362 0.10902 0.37454 0.11267 0.37709 C 0.12968 0.38843 0.14878 0.38912 0.16753 0.39167 C 0.1842 0.39121 0.20086 0.39074 0.21753 0.38982 C 0.22847 0.38936 0.23559 0.37894 0.24566 0.37547 C 0.25139 0.37037 0.2585 0.36667 0.26389 0.36088 C 0.27048 0.35371 0.27534 0.34445 0.28211 0.33797 C 0.28767 0.32686 0.28611 0.32454 0.28819 0.33311 C 0.29618 0.40811 0.3125 0.49885 0.37604 0.52014 C 0.38333 0.52755 0.3927 0.52824 0.40173 0.52987 C 0.42552 0.52871 0.43073 0.53102 0.44809 0.52338 C 0.45329 0.52107 0.45798 0.51737 0.46267 0.51366 C 0.4651 0.51135 0.46996 0.50718 0.46996 0.50741 C 0.47083 0.50556 0.471 0.50162 0.47239 0.50232 C 0.47395 0.50301 0.47309 0.50649 0.47361 0.5088 C 0.47395 0.51042 0.47448 0.51181 0.47482 0.51366 C 0.47639 0.52292 0.47691 0.53149 0.4809 0.53982 C 0.4842 0.55672 0.48923 0.57315 0.49566 0.58843 C 0.49809 0.59399 0.49913 0.59931 0.50173 0.60463 C 0.50382 0.61343 0.51007 0.62732 0.5151 0.63403 C 0.5177 0.64445 0.51423 0.63311 0.51996 0.64375 C 0.52465 0.65255 0.52864 0.66181 0.53454 0.66968 C 0.53854 0.68102 0.54757 0.6919 0.55416 0.7007 C 0.55798 0.70579 0.56371 0.70857 0.56753 0.71366 C 0.57673 0.72593 0.58906 0.73612 0.60052 0.74468 C 0.60468 0.74769 0.60989 0.74769 0.61389 0.75116 C 0.62586 0.76181 0.63993 0.76505 0.65416 0.76713 C 0.66059 0.7669 0.66718 0.76482 0.67361 0.76574 C 0.67482 0.76598 0.67465 0.76899 0.67482 0.77061 C 0.67586 0.78264 0.67656 0.79445 0.67725 0.80649 C 0.6776 0.8132 0.67795 0.82061 0.67847 0.82755 C 0.68125 0.86088 0.68663 0.89445 0.69687 0.925 C 0.70121 0.9382 0.70364 0.95348 0.71145 0.96412 C 0.71632 0.98334 0.72482 0.99931 0.73333 1.01598 C 0.73559 1.02084 0.7375 1.0257 0.74079 1.02917 C 0.74479 1.03334 0.74444 1.03033 0.74444 1.03403 " pathEditMode="relative" rAng="0" ptsTypes="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03" y="4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/>
          <a:lstStyle/>
          <a:p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20940" cy="3579849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dirty="0" smtClean="0"/>
              <a:t>        </a:t>
            </a:r>
            <a:r>
              <a:rPr lang="cs-CZ" sz="28800" dirty="0" smtClean="0">
                <a:solidFill>
                  <a:schemeClr val="accent2"/>
                </a:solidFill>
              </a:rPr>
              <a:t>1</a:t>
            </a:r>
            <a:endParaRPr lang="cs-CZ" sz="288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40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4572000" cy="3429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1"/>
            <a:ext cx="4572001" cy="3429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429000"/>
            <a:ext cx="4572000" cy="3429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"/>
            <a:ext cx="4571999" cy="343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40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2901137"/>
            <a:ext cx="498241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http://www.bolehlav.cz/pranostiky.php?den=xx01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3" y="548680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3756217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6107" y="1700808"/>
            <a:ext cx="37720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Báseň:      </a:t>
            </a:r>
            <a:r>
              <a:rPr lang="cs-CZ" dirty="0"/>
              <a:t>Zuzana Pospíšilová,</a:t>
            </a:r>
          </a:p>
          <a:p>
            <a:r>
              <a:rPr lang="cs-CZ" dirty="0"/>
              <a:t>                  Veršovaná encyklopedie,</a:t>
            </a:r>
          </a:p>
          <a:p>
            <a:r>
              <a:rPr lang="cs-CZ" dirty="0"/>
              <a:t>                  Portál, s.r.o., Praha 2010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77751" y="4581128"/>
            <a:ext cx="2545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1563440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92</TotalTime>
  <Words>152</Words>
  <Application>Microsoft Office PowerPoint</Application>
  <PresentationFormat>Předvádění na obrazovce (4:3)</PresentationFormat>
  <Paragraphs>43</Paragraphs>
  <Slides>7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Úhly</vt:lpstr>
      <vt:lpstr>Prezentace aplikace PowerPoint</vt:lpstr>
      <vt:lpstr> </vt:lpstr>
      <vt:lpstr>Leden studený, duben zelený. </vt:lpstr>
      <vt:lpstr>Leden</vt:lpstr>
      <vt:lpstr>Jaké číslo v kalendáři má tento měsíc?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25</cp:revision>
  <dcterms:created xsi:type="dcterms:W3CDTF">2011-09-06T18:46:03Z</dcterms:created>
  <dcterms:modified xsi:type="dcterms:W3CDTF">2011-11-29T08:25:45Z</dcterms:modified>
</cp:coreProperties>
</file>