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Karolina Pátková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VY_32_INOVACE_7C_02_Téma_Česká_republika_naše_vlast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3.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47500"/>
                <a:satMod val="137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6667"/>
                <a:shade val="69000"/>
                <a:satMod val="137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47500"/>
                <a:satMod val="137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13333"/>
                <a:shade val="69000"/>
                <a:satMod val="137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Autor: </a:t>
          </a:r>
          <a:r>
            <a:rPr lang="cs-CZ" sz="1200" kern="1200" dirty="0" smtClean="0"/>
            <a:t>Mgr. Karolina Pátková</a:t>
          </a:r>
          <a:endParaRPr lang="cs-CZ" sz="12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47500"/>
                <a:satMod val="137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20000"/>
                <a:shade val="69000"/>
                <a:satMod val="137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Název : </a:t>
          </a:r>
          <a:r>
            <a:rPr lang="cs-CZ" sz="1200" kern="1200" dirty="0" smtClean="0"/>
            <a:t>VY_32_INOVACE_7C_02_Téma_Česká_republika_naše_vlast</a:t>
          </a:r>
          <a:endParaRPr lang="cs-CZ" sz="12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47500"/>
                <a:satMod val="137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26667"/>
                <a:shade val="69000"/>
                <a:satMod val="137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Téma</a:t>
          </a:r>
          <a:r>
            <a:rPr lang="cs-CZ" sz="1200" kern="1200" dirty="0" smtClean="0"/>
            <a:t>: Prvouka 3. třída</a:t>
          </a:r>
          <a:endParaRPr lang="cs-CZ" sz="12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47500"/>
                <a:satMod val="137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33333"/>
                <a:shade val="69000"/>
                <a:satMod val="137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/>
            <a:t>Číslo projektu</a:t>
          </a:r>
          <a:r>
            <a:rPr lang="cs-CZ" sz="1200" kern="1200" dirty="0" smtClean="0"/>
            <a:t>: CZ.1.07/1.4.00/21.1431</a:t>
          </a:r>
          <a:endParaRPr lang="cs-CZ" sz="12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47500"/>
                <a:satMod val="137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40000"/>
                <a:shade val="69000"/>
                <a:satMod val="137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wmf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jpeg"/><Relationship Id="rId7" Type="http://schemas.openxmlformats.org/officeDocument/2006/relationships/image" Target="../media/image15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png"/><Relationship Id="rId4" Type="http://schemas.openxmlformats.org/officeDocument/2006/relationships/image" Target="../media/image12.wmf"/><Relationship Id="rId9" Type="http://schemas.openxmlformats.org/officeDocument/2006/relationships/image" Target="../media/image17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a/a0/Skoda_Superb_II_20090329_front.jpg/800px-Skoda_Superb_II_20090329_front.jpg" TargetMode="External"/><Relationship Id="rId2" Type="http://schemas.openxmlformats.org/officeDocument/2006/relationships/hyperlink" Target="http://upload.wikimedia.org/wikipedia/commons/thumb/7/73/Skl%C3%A1rna_Nena%C4%8Dovice%2C_16.jpg/799px-Skl%C3%A1rna_Nena%C4%8Dovice%2C_16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thumb/d/df/Jarom%C3%ADr_J%C3%A1gr_Russia_vs._Czech_Republic_2010_Olympics.jpg/561px-Jarom%C3%ADr_J%C3%A1gr_Russia_vs._Czech_Republic_2010_Olympics.jpg" TargetMode="External"/><Relationship Id="rId4" Type="http://schemas.openxmlformats.org/officeDocument/2006/relationships/hyperlink" Target="http://upload.wikimedia.org/wikipedia/commons/thumb/7/77/R%C3%B3wnia_pod_%C5%9Bnie%C5%BCk%C4%85.jpg/800px-R%C3%B3wnia_pod_%C5%9Bnie%C5%BCk%C4%8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83214756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8872" indent="0">
              <a:buNone/>
            </a:pPr>
            <a:endParaRPr lang="cs-CZ" dirty="0" smtClean="0"/>
          </a:p>
          <a:p>
            <a:pPr marL="118872" indent="0">
              <a:buNone/>
            </a:pPr>
            <a:r>
              <a:rPr lang="cs-CZ" dirty="0" smtClean="0"/>
              <a:t>Povídání o naší vlasti. Žáci studují mapu republiky a ukazují si jednotlivé kraje. Procvičují určování světových stran. Podle několika fotografií a obrázků říkají, čím je naše republika známá ve světě. Podle vlastních zkušeností přidávají další zajímavosti.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8000" b="0" dirty="0">
                <a:solidFill>
                  <a:srgbClr val="FF0000"/>
                </a:solidFill>
              </a:rPr>
              <a:t>n</a:t>
            </a:r>
            <a:r>
              <a:rPr lang="cs-CZ" sz="8000" b="0" dirty="0" smtClean="0">
                <a:solidFill>
                  <a:srgbClr val="FF0000"/>
                </a:solidFill>
              </a:rPr>
              <a:t>aše</a:t>
            </a:r>
            <a:r>
              <a:rPr lang="cs-CZ" sz="8000" b="0" dirty="0" smtClean="0"/>
              <a:t>  </a:t>
            </a:r>
            <a:r>
              <a:rPr lang="cs-CZ" sz="8000" b="0" dirty="0" smtClean="0">
                <a:solidFill>
                  <a:srgbClr val="00B0F0"/>
                </a:solidFill>
              </a:rPr>
              <a:t>vlast</a:t>
            </a:r>
            <a:endParaRPr lang="cs-CZ" sz="8000" b="0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ČESKÁ  REPUBLIKA</a:t>
            </a:r>
            <a:endParaRPr lang="cs-CZ" sz="6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5130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2800" dirty="0" smtClean="0"/>
              <a:t>Na následujícím obrázku si prohlédněte mapu České republiky.</a:t>
            </a:r>
          </a:p>
          <a:p>
            <a:pPr marL="118872" indent="0">
              <a:buNone/>
            </a:pPr>
            <a:r>
              <a:rPr lang="cs-CZ" sz="2800" dirty="0" smtClean="0"/>
              <a:t>Ukazujte hranice se sousedními státy, dopište jejich názvy, říkejte, s kým sousedí ČR na severu apod.</a:t>
            </a:r>
          </a:p>
          <a:p>
            <a:pPr marL="118872" indent="0">
              <a:buNone/>
            </a:pPr>
            <a:r>
              <a:rPr lang="cs-CZ" sz="2800" dirty="0" smtClean="0"/>
              <a:t>Ukazujte a pojmenujte jednotlivé kraje. Ve kterém kraji leží naše obec? Zakreslete ji do mapy. Ukazujte i sousední kraje.</a:t>
            </a:r>
          </a:p>
          <a:p>
            <a:pPr marL="118872" indent="0">
              <a:buNone/>
            </a:pPr>
            <a:r>
              <a:rPr lang="cs-CZ" sz="2800" dirty="0" smtClean="0"/>
              <a:t>Na kterou světovou stranu od nás leží Praha?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63043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MAPA ČESKÉ REPUBLIKY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8872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00808"/>
            <a:ext cx="8000889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59098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473352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Říkejte podle obrázků, čím je naše země zajímavá a známá jinde ve světě.</a:t>
            </a:r>
            <a:endParaRPr lang="cs-CZ" sz="3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56792"/>
            <a:ext cx="3551681" cy="2664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Documents and Settings\Kajka\Local Settings\Temporary Internet Files\Content.IE5\1NNH93TQ\MC900343075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501008"/>
            <a:ext cx="915313" cy="1178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700808"/>
            <a:ext cx="3161928" cy="21184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923310"/>
            <a:ext cx="1224136" cy="768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6288" y="4077072"/>
            <a:ext cx="304800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 descr="C:\Documents and Settings\Kajka\Local Settings\Temporary Internet Files\Content.IE5\N427GUZF\MC90039069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6352" y="5347241"/>
            <a:ext cx="1899209" cy="964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972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620688"/>
            <a:ext cx="2304256" cy="24640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 descr="C:\Documents and Settings\Kajka\Local Settings\Temporary Internet Files\Content.IE5\N427GUZF\MP900407469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514418"/>
            <a:ext cx="1944216" cy="2457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Kajka\Local Settings\Temporary Internet Files\Content.IE5\W6T7OHVD\MC9002333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941168"/>
            <a:ext cx="1130174" cy="960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347" y="3501008"/>
            <a:ext cx="4014890" cy="26849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 descr="C:\Documents and Settings\Kajka\Local Settings\Temporary Internet Files\Content.IE5\3QOISOCR\MC90001939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600644"/>
            <a:ext cx="1495001" cy="1170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Kajka\Local Settings\Temporary Internet Files\Content.IE5\N427GUZF\MC90032075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04664"/>
            <a:ext cx="633222" cy="910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96030"/>
            <a:ext cx="4824536" cy="2888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 descr="C:\Documents and Settings\Kajka\Local Settings\Temporary Internet Files\Content.IE5\W6T7OHVD\MC90035644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196030"/>
            <a:ext cx="1038664" cy="877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8827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1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8872" indent="0">
              <a:buNone/>
            </a:pPr>
            <a:r>
              <a:rPr lang="cs-CZ" dirty="0" smtClean="0"/>
              <a:t>Otevřené </a:t>
            </a:r>
            <a:r>
              <a:rPr lang="cs-CZ" dirty="0" smtClean="0"/>
              <a:t>galerie</a:t>
            </a:r>
          </a:p>
          <a:p>
            <a:pPr marL="118872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</a:p>
          <a:p>
            <a:pPr marL="118872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endParaRPr lang="cs-CZ" dirty="0" smtClean="0"/>
          </a:p>
          <a:p>
            <a:pPr marL="118872" indent="0">
              <a:buNone/>
            </a:pP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upload.wikimedia.org/wikipedia/commons/thumb/7/73/Skl%C3%A1rna_Nena%C4%8Dovice%2C_16.jpg/799px-Skl%C3%A1rna_Nena%C4%8Dovice%2C_16.jpg</a:t>
            </a:r>
            <a:endParaRPr lang="cs-CZ" sz="1200" dirty="0" smtClean="0"/>
          </a:p>
          <a:p>
            <a:pPr marL="118872" indent="0">
              <a:buNone/>
            </a:pP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upload.wikimedia.org/wikipedia/commons/thumb/a/a0/Skoda_Superb_II_20090329_front.jpg/800px-Skoda_Superb_II_20090329_front.jpg</a:t>
            </a:r>
            <a:endParaRPr lang="cs-CZ" sz="1200" dirty="0" smtClean="0"/>
          </a:p>
          <a:p>
            <a:pPr marL="118872" indent="0">
              <a:buNone/>
            </a:pPr>
            <a:r>
              <a:rPr lang="cs-CZ" sz="1200" dirty="0">
                <a:hlinkClick r:id="rId4"/>
              </a:rPr>
              <a:t>http://upload.wikimedia.org/wikipedia/commons/thumb/7/77/R%C3%B3wnia_pod_%C5%9Bnie%C5%BCk%C4%85.jpg/800px-R%C3%B3wnia_pod_%</a:t>
            </a:r>
            <a:r>
              <a:rPr lang="cs-CZ" sz="1200" dirty="0" smtClean="0">
                <a:hlinkClick r:id="rId4"/>
              </a:rPr>
              <a:t>C5%9Bnie%C5%BCk%C4%85.jpg</a:t>
            </a:r>
            <a:endParaRPr lang="cs-CZ" sz="1200" dirty="0" smtClean="0"/>
          </a:p>
          <a:p>
            <a:pPr marL="118872" indent="0">
              <a:buNone/>
            </a:pPr>
            <a:r>
              <a:rPr lang="cs-CZ" sz="1200" dirty="0">
                <a:hlinkClick r:id="rId5"/>
              </a:rPr>
              <a:t>http://upload.wikimedia.org/wikipedia/commons/thumb/d/df/Jarom%C3%ADr_J%C3%A1gr_Russia_vs._Czech_Republic_2010_Olympics.jpg/561px-Jarom%C3%ADr_J%C3%A1gr_Russia_vs._</a:t>
            </a:r>
            <a:r>
              <a:rPr lang="cs-CZ" sz="1200" dirty="0" smtClean="0">
                <a:hlinkClick r:id="rId5"/>
              </a:rPr>
              <a:t>Czech_Republic_2010_Olympics.jpg</a:t>
            </a:r>
            <a:endParaRPr lang="cs-CZ" sz="1200" dirty="0" smtClean="0"/>
          </a:p>
          <a:p>
            <a:pPr marL="118872" indent="0">
              <a:buNone/>
            </a:pPr>
            <a:endParaRPr lang="cs-CZ" sz="1200" dirty="0" smtClean="0"/>
          </a:p>
          <a:p>
            <a:pPr marL="118872" indent="0">
              <a:buNone/>
            </a:pPr>
            <a:endParaRPr lang="cs-CZ" sz="1200" dirty="0" smtClean="0"/>
          </a:p>
          <a:p>
            <a:pPr marL="118872" indent="0">
              <a:buNone/>
            </a:pPr>
            <a:r>
              <a:rPr lang="cs-CZ" dirty="0"/>
              <a:t> </a:t>
            </a:r>
            <a:r>
              <a:rPr lang="cs-CZ" dirty="0" smtClean="0"/>
              <a:t>   Microsoft Office</a:t>
            </a:r>
          </a:p>
        </p:txBody>
      </p:sp>
    </p:spTree>
    <p:extLst>
      <p:ext uri="{BB962C8B-B14F-4D97-AF65-F5344CB8AC3E}">
        <p14:creationId xmlns:p14="http://schemas.microsoft.com/office/powerpoint/2010/main" val="349598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78</TotalTime>
  <Words>190</Words>
  <Application>Microsoft Office PowerPoint</Application>
  <PresentationFormat>Předvádění na obrazovce (4:3)</PresentationFormat>
  <Paragraphs>27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Modul</vt:lpstr>
      <vt:lpstr>Prezentace aplikace PowerPoint</vt:lpstr>
      <vt:lpstr>Anotace</vt:lpstr>
      <vt:lpstr>naše  vlast</vt:lpstr>
      <vt:lpstr>Prezentace aplikace PowerPoint</vt:lpstr>
      <vt:lpstr>MAPA ČESKÉ REPUBLIKY</vt:lpstr>
      <vt:lpstr>Říkejte podle obrázků, čím je naše země zajímavá a známá jinde ve světě.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Kajka</cp:lastModifiedBy>
  <cp:revision>11</cp:revision>
  <dcterms:created xsi:type="dcterms:W3CDTF">2011-08-21T15:31:45Z</dcterms:created>
  <dcterms:modified xsi:type="dcterms:W3CDTF">2013-10-17T14:29:27Z</dcterms:modified>
</cp:coreProperties>
</file>