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6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Karolina Pátková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VY_32_INOVACE_7C_06_Téma_Lidé_a_povolání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Prvouka 3. třída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 dirty="0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Mgr. Karolina Pátková</a:t>
          </a:r>
          <a:endParaRPr lang="cs-CZ" sz="14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VY_32_INOVACE_7C_06_Téma_Lidé_a_povolání</a:t>
          </a:r>
          <a:endParaRPr lang="cs-CZ" sz="14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Prvouka 3. třída</a:t>
          </a:r>
          <a:endParaRPr lang="cs-CZ" sz="14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CZ.1.07/1.4.00/21.1431</a:t>
          </a:r>
          <a:endParaRPr lang="cs-CZ" sz="14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randomBar dir="vert"/>
  </p:transition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5" Type="http://schemas.openxmlformats.org/officeDocument/2006/relationships/image" Target="../media/image5.wmf"/><Relationship Id="rId10" Type="http://schemas.openxmlformats.org/officeDocument/2006/relationships/image" Target="../media/image10.png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wmf"/><Relationship Id="rId3" Type="http://schemas.openxmlformats.org/officeDocument/2006/relationships/image" Target="../media/image13.wmf"/><Relationship Id="rId7" Type="http://schemas.openxmlformats.org/officeDocument/2006/relationships/image" Target="../media/image17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wmf"/><Relationship Id="rId5" Type="http://schemas.openxmlformats.org/officeDocument/2006/relationships/image" Target="../media/image15.wmf"/><Relationship Id="rId10" Type="http://schemas.openxmlformats.org/officeDocument/2006/relationships/image" Target="../media/image20.wmf"/><Relationship Id="rId4" Type="http://schemas.openxmlformats.org/officeDocument/2006/relationships/image" Target="../media/image14.wmf"/><Relationship Id="rId9" Type="http://schemas.openxmlformats.org/officeDocument/2006/relationships/image" Target="../media/image19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49368852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75656" y="620688"/>
            <a:ext cx="6512511" cy="1143000"/>
          </a:xfrm>
        </p:spPr>
        <p:txBody>
          <a:bodyPr/>
          <a:lstStyle/>
          <a:p>
            <a:pPr marL="0" indent="0" algn="l">
              <a:buNone/>
            </a:pPr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87624" y="1988840"/>
            <a:ext cx="6400800" cy="3474720"/>
          </a:xfrm>
        </p:spPr>
        <p:txBody>
          <a:bodyPr/>
          <a:lstStyle/>
          <a:p>
            <a:pPr marL="45720" indent="0">
              <a:buNone/>
            </a:pPr>
            <a:r>
              <a:rPr lang="cs-CZ" dirty="0" smtClean="0"/>
              <a:t>Žáci vyprávějí, co dělají jejich rodiče, jaká je náplň jejich práce. Uvažují, čím by jednou chtěli být.</a:t>
            </a:r>
          </a:p>
          <a:p>
            <a:pPr marL="45720" indent="0">
              <a:buNone/>
            </a:pPr>
            <a:r>
              <a:rPr lang="cs-CZ" dirty="0" smtClean="0"/>
              <a:t>Podle obrázků jmenují různá povolání a říkají, v čem práce spočívá.</a:t>
            </a:r>
          </a:p>
          <a:p>
            <a:pPr marL="45720" indent="0">
              <a:buNone/>
            </a:pPr>
            <a:r>
              <a:rPr lang="cs-CZ" dirty="0" smtClean="0"/>
              <a:t>Nakonec rozhodují, zda lze určit nejdůležitější povolání – aby došli k poznání, že každá práce je důležitá.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683568" y="1412776"/>
            <a:ext cx="7175351" cy="3296657"/>
          </a:xfrm>
        </p:spPr>
        <p:txBody>
          <a:bodyPr/>
          <a:lstStyle/>
          <a:p>
            <a:pPr marL="182880" indent="0" algn="ctr">
              <a:buNone/>
            </a:pPr>
            <a:r>
              <a:rPr lang="cs-CZ" sz="8800" dirty="0" smtClean="0"/>
              <a:t>Lidé a jejich povolání</a:t>
            </a:r>
            <a:endParaRPr lang="cs-CZ" sz="8800" dirty="0"/>
          </a:p>
        </p:txBody>
      </p:sp>
    </p:spTree>
    <p:extLst>
      <p:ext uri="{BB962C8B-B14F-4D97-AF65-F5344CB8AC3E}">
        <p14:creationId xmlns:p14="http://schemas.microsoft.com/office/powerpoint/2010/main" val="186947627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548680"/>
            <a:ext cx="7344816" cy="1215008"/>
          </a:xfrm>
        </p:spPr>
        <p:txBody>
          <a:bodyPr/>
          <a:lstStyle/>
          <a:p>
            <a:pPr marL="0" indent="0" algn="ctr">
              <a:buNone/>
            </a:pPr>
            <a:r>
              <a:rPr lang="cs-CZ" sz="5400" dirty="0" smtClean="0"/>
              <a:t>Jaká povolání znáte?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827584" y="2060848"/>
            <a:ext cx="7416824" cy="3960440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4000" b="1" dirty="0" smtClean="0"/>
              <a:t>Víš, co dělají v práci tvoji rodiče? Povídej o nich!</a:t>
            </a:r>
          </a:p>
          <a:p>
            <a:pPr marL="45720" indent="0">
              <a:buNone/>
            </a:pPr>
            <a:endParaRPr lang="cs-CZ" sz="4000" b="1" dirty="0"/>
          </a:p>
          <a:p>
            <a:pPr marL="45720" indent="0">
              <a:buNone/>
            </a:pPr>
            <a:r>
              <a:rPr lang="cs-CZ" sz="4000" b="1" dirty="0" smtClean="0"/>
              <a:t>Čím chceš být jednou ty?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202741057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764704"/>
            <a:ext cx="8424936" cy="1143000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Říkej povolání podle obrázků</a:t>
            </a:r>
            <a:endParaRPr lang="cs-CZ" dirty="0"/>
          </a:p>
        </p:txBody>
      </p:sp>
      <p:pic>
        <p:nvPicPr>
          <p:cNvPr id="1027" name="Picture 3" descr="C:\Documents and Settings\Kajka\Local Settings\Temporary Internet Files\Content.IE5\3QOISOCR\MC9003833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465350"/>
            <a:ext cx="1813255" cy="14968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Documents and Settings\Kajka\Local Settings\Temporary Internet Files\Content.IE5\3QOISOCR\MC90033406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032067"/>
            <a:ext cx="1296144" cy="1385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Documents and Settings\Kajka\Local Settings\Temporary Internet Files\Content.IE5\N427GUZF\MC90025166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2924945"/>
            <a:ext cx="1296144" cy="1523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Documents and Settings\Kajka\Local Settings\Temporary Internet Files\Content.IE5\N427GUZF\MC90025167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0345" y="3429000"/>
            <a:ext cx="853543" cy="14579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Documents and Settings\Kajka\Local Settings\Temporary Internet Files\Content.IE5\3QOISOCR\MC90021208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9730" y="3417767"/>
            <a:ext cx="1465653" cy="1541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Documents and Settings\Kajka\Local Settings\Temporary Internet Files\Content.IE5\W6T7OHVD\MC90033402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5157192"/>
            <a:ext cx="1265753" cy="1235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Documents and Settings\Kajka\Local Settings\Temporary Internet Files\Content.IE5\3QOISOCR\MC90024065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7550" y="4077072"/>
            <a:ext cx="1537337" cy="1206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Documents and Settings\Kajka\Local Settings\Temporary Internet Files\Content.IE5\YGY5F0AX\MC90019859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8236" y="1840389"/>
            <a:ext cx="1430086" cy="1084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C:\Documents and Settings\Kajka\Local Settings\Temporary Internet Files\Content.IE5\W6T7OHVD\MC900439151[1]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7482" y="4341799"/>
            <a:ext cx="1866114" cy="2013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7" name="Picture 23" descr="C:\Documents and Settings\Kajka\Local Settings\Temporary Internet Files\Content.IE5\W6T7OHVD\MC900233186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3958" y="4886983"/>
            <a:ext cx="1337899" cy="1435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2559505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10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500"/>
                                        <p:tgtEl>
                                          <p:spTgt spid="10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0" dur="5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5" dur="5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0" dur="500"/>
                                        <p:tgtEl>
                                          <p:spTgt spid="10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5" dur="500"/>
                                        <p:tgtEl>
                                          <p:spTgt spid="10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0" dur="500"/>
                                        <p:tgtEl>
                                          <p:spTgt spid="10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764704"/>
            <a:ext cx="8424936" cy="1143000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Říkej povolání podle obrázků</a:t>
            </a:r>
            <a:endParaRPr lang="cs-CZ" dirty="0"/>
          </a:p>
        </p:txBody>
      </p:sp>
      <p:pic>
        <p:nvPicPr>
          <p:cNvPr id="2050" name="Picture 2" descr="C:\Documents and Settings\Kajka\Local Settings\Temporary Internet Files\Content.IE5\W6T7OHVD\MC9002166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132856"/>
            <a:ext cx="1457890" cy="1627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Kajka\Local Settings\Temporary Internet Files\Content.IE5\3QOISOCR\MC90022899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7207" y="4509120"/>
            <a:ext cx="1313985" cy="16225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Kajka\Local Settings\Temporary Internet Files\Content.IE5\W6T7OHVD\MC90019805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227" y="1899178"/>
            <a:ext cx="2223960" cy="2094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Documents and Settings\Kajka\Local Settings\Temporary Internet Files\Content.IE5\W6T7OHVD\MC90035907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2148" y="2725178"/>
            <a:ext cx="1512168" cy="15705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Documents and Settings\Kajka\Local Settings\Temporary Internet Files\Content.IE5\N427GUZF\MC90007120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221088"/>
            <a:ext cx="1662820" cy="1528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Documents and Settings\Kajka\Local Settings\Temporary Internet Files\Content.IE5\W6T7OHVD\MC90036092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3804" y="4974465"/>
            <a:ext cx="1810512" cy="1303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Documents and Settings\Kajka\Local Settings\Temporary Internet Files\Content.IE5\N427GUZF\MC900212163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3274" y="5229200"/>
            <a:ext cx="1512168" cy="1353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Documents and Settings\Kajka\Local Settings\Temporary Internet Files\Content.IE5\YGY5F0AX\MC90021667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0325" y="3492419"/>
            <a:ext cx="1160015" cy="1479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Documents and Settings\Kajka\Local Settings\Temporary Internet Files\Content.IE5\YGY5F0AX\MC900287173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1628800"/>
            <a:ext cx="1824944" cy="1473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9483854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0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5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0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5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1052736"/>
            <a:ext cx="7848872" cy="2088232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Můžeš říct, které povolání je nejdůležitější?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83568" y="3501008"/>
            <a:ext cx="7560840" cy="2466608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r>
              <a:rPr lang="cs-CZ" sz="6600" dirty="0" smtClean="0"/>
              <a:t>Jak to tedy je?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98075455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1052736"/>
            <a:ext cx="6512511" cy="1143000"/>
          </a:xfrm>
        </p:spPr>
        <p:txBody>
          <a:bodyPr/>
          <a:lstStyle/>
          <a:p>
            <a:pPr marL="0" indent="0" algn="l">
              <a:buNone/>
            </a:pP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971600" y="1988840"/>
            <a:ext cx="6400800" cy="3474720"/>
          </a:xfrm>
        </p:spPr>
        <p:txBody>
          <a:bodyPr/>
          <a:lstStyle/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r>
              <a:rPr lang="cs-CZ" sz="3200" dirty="0" smtClean="0"/>
              <a:t>Otevřená galerie Microsoft </a:t>
            </a:r>
            <a:r>
              <a:rPr lang="cs-CZ" sz="3200" dirty="0" smtClean="0"/>
              <a:t>Office - Klipart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63</TotalTime>
  <Words>145</Words>
  <Application>Microsoft Office PowerPoint</Application>
  <PresentationFormat>Předvádění na obrazovce (4:3)</PresentationFormat>
  <Paragraphs>22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Prezentace aplikace PowerPoint</vt:lpstr>
      <vt:lpstr>Anotace</vt:lpstr>
      <vt:lpstr>Lidé a jejich povolání</vt:lpstr>
      <vt:lpstr>Jaká povolání znáte?</vt:lpstr>
      <vt:lpstr>Říkej povolání podle obrázků</vt:lpstr>
      <vt:lpstr>Říkej povolání podle obrázků</vt:lpstr>
      <vt:lpstr>Můžeš říct, které povolání je nejdůležitější?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Kajka</cp:lastModifiedBy>
  <cp:revision>11</cp:revision>
  <dcterms:created xsi:type="dcterms:W3CDTF">2011-08-21T15:31:45Z</dcterms:created>
  <dcterms:modified xsi:type="dcterms:W3CDTF">2013-10-17T14:33:07Z</dcterms:modified>
</cp:coreProperties>
</file>