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VY_32_INOVACE_09_Téma_Rosteme_a_stárneme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VY_32_INOVACE_09_Téma_Rosteme_a_stárneme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Prvouka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43014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Žáci vyprávějí o svých prarodičích, hledají rozdíly i podobnosti mezi nimi a sebou. </a:t>
            </a:r>
          </a:p>
          <a:p>
            <a:pPr marL="0" indent="0">
              <a:buNone/>
            </a:pPr>
            <a:r>
              <a:rPr lang="cs-CZ" sz="2800" dirty="0" smtClean="0"/>
              <a:t>Vysvětlení růstu a vývoje jednotlivce, rozdělení podle věku a dovedností.</a:t>
            </a:r>
          </a:p>
          <a:p>
            <a:pPr marL="0" indent="0">
              <a:buNone/>
            </a:pPr>
            <a:r>
              <a:rPr lang="cs-CZ" sz="2800" dirty="0" smtClean="0"/>
              <a:t>Společné shrnutí a zopakování.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484784"/>
            <a:ext cx="7125113" cy="3977412"/>
          </a:xfrm>
        </p:spPr>
        <p:txBody>
          <a:bodyPr/>
          <a:lstStyle/>
          <a:p>
            <a:pPr algn="ctr"/>
            <a:r>
              <a:rPr lang="cs-CZ" sz="8000" dirty="0" smtClean="0"/>
              <a:t>ROSTEME  </a:t>
            </a:r>
            <a:br>
              <a:rPr lang="cs-CZ" sz="8000" dirty="0" smtClean="0"/>
            </a:br>
            <a:r>
              <a:rPr lang="cs-CZ" sz="8000" dirty="0" smtClean="0"/>
              <a:t>A</a:t>
            </a:r>
            <a:br>
              <a:rPr lang="cs-CZ" sz="8000" dirty="0" smtClean="0"/>
            </a:br>
            <a:r>
              <a:rPr lang="cs-CZ" sz="8000" dirty="0" smtClean="0"/>
              <a:t>STÁRNEME</a:t>
            </a:r>
            <a:endParaRPr lang="cs-CZ" sz="8000" dirty="0"/>
          </a:p>
        </p:txBody>
      </p:sp>
      <p:pic>
        <p:nvPicPr>
          <p:cNvPr id="2052" name="Picture 4" descr="C:\Documents and Settings\Kajka\Local Settings\Temporary Internet Files\Content.IE5\YGY5F0AX\MC9002875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01208"/>
            <a:ext cx="1669860" cy="129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98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764705"/>
            <a:ext cx="7125112" cy="509409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Představ si svoji babičku a dědu, rodiče, sebe.</a:t>
            </a:r>
          </a:p>
          <a:p>
            <a:pPr marL="0" indent="0" algn="ctr">
              <a:buNone/>
            </a:pPr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</a:rPr>
              <a:t>V čem jste stejní? </a:t>
            </a:r>
          </a:p>
          <a:p>
            <a:pPr marL="0" indent="0" algn="ctr">
              <a:buNone/>
            </a:pPr>
            <a:r>
              <a:rPr lang="cs-CZ" sz="4800" dirty="0" smtClean="0">
                <a:solidFill>
                  <a:srgbClr val="000099"/>
                </a:solidFill>
              </a:rPr>
              <a:t>Čím se lišíte?</a:t>
            </a:r>
            <a:endParaRPr lang="cs-CZ" sz="4800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33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dirty="0" smtClean="0">
                <a:solidFill>
                  <a:schemeClr val="accent5">
                    <a:lumMod val="50000"/>
                  </a:schemeClr>
                </a:solidFill>
              </a:rPr>
              <a:t>JAK ROSTEME</a:t>
            </a:r>
            <a:endParaRPr lang="cs-CZ" sz="5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450989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/>
              <a:t>n</a:t>
            </a:r>
            <a:r>
              <a:rPr lang="cs-CZ" sz="3200" b="1" dirty="0" smtClean="0"/>
              <a:t>ovorozenec</a:t>
            </a:r>
            <a:r>
              <a:rPr lang="cs-CZ" sz="3200" dirty="0" smtClean="0"/>
              <a:t>  0 - 6 týdnů</a:t>
            </a:r>
          </a:p>
          <a:p>
            <a:pPr marL="0" indent="0">
              <a:buNone/>
            </a:pPr>
            <a:r>
              <a:rPr lang="cs-CZ" sz="3200" b="1" dirty="0"/>
              <a:t>k</a:t>
            </a:r>
            <a:r>
              <a:rPr lang="cs-CZ" sz="3200" b="1" dirty="0" smtClean="0"/>
              <a:t>ojenec </a:t>
            </a:r>
            <a:r>
              <a:rPr lang="cs-CZ" sz="3200" dirty="0" smtClean="0"/>
              <a:t>        6 týdnů – 6 měsíců</a:t>
            </a:r>
          </a:p>
          <a:p>
            <a:pPr marL="0" indent="0">
              <a:buNone/>
            </a:pPr>
            <a:r>
              <a:rPr lang="cs-CZ" sz="3200" b="1" dirty="0"/>
              <a:t>b</a:t>
            </a:r>
            <a:r>
              <a:rPr lang="cs-CZ" sz="3200" b="1" dirty="0" smtClean="0"/>
              <a:t>atole</a:t>
            </a:r>
            <a:r>
              <a:rPr lang="cs-CZ" sz="3200" dirty="0" smtClean="0"/>
              <a:t>           6 měsíců – 3 roky</a:t>
            </a:r>
          </a:p>
          <a:p>
            <a:pPr marL="0" indent="0">
              <a:buNone/>
            </a:pPr>
            <a:r>
              <a:rPr lang="cs-CZ" sz="3200" b="1" dirty="0"/>
              <a:t>p</a:t>
            </a:r>
            <a:r>
              <a:rPr lang="cs-CZ" sz="3200" b="1" dirty="0" smtClean="0"/>
              <a:t>ředškolák</a:t>
            </a:r>
            <a:r>
              <a:rPr lang="cs-CZ" sz="3200" dirty="0" smtClean="0"/>
              <a:t>     3 roky – 6 let</a:t>
            </a:r>
            <a:endParaRPr lang="cs-CZ" sz="3200" dirty="0"/>
          </a:p>
        </p:txBody>
      </p:sp>
      <p:pic>
        <p:nvPicPr>
          <p:cNvPr id="1026" name="Picture 2" descr="C:\Documents and Settings\Kajka\Local Settings\Temporary Internet Files\Content.IE5\W6T7OHVD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618689" cy="131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W6T7OHVD\MC900383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85184"/>
            <a:ext cx="1816913" cy="153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YGY5F0AX\MC9003616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144260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ka\Local Settings\Temporary Internet Files\Content.IE5\3QOISOCR\MC9000566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766" y="4797152"/>
            <a:ext cx="1787652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36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7450989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školák</a:t>
            </a:r>
            <a:r>
              <a:rPr lang="cs-CZ" sz="3200" dirty="0" smtClean="0"/>
              <a:t>             6 let – 15 let</a:t>
            </a:r>
          </a:p>
          <a:p>
            <a:pPr marL="0" indent="0">
              <a:buNone/>
            </a:pPr>
            <a:r>
              <a:rPr lang="cs-CZ" sz="3200" b="1" dirty="0" smtClean="0"/>
              <a:t>dospívající </a:t>
            </a:r>
            <a:r>
              <a:rPr lang="cs-CZ" sz="3200" dirty="0" smtClean="0"/>
              <a:t>     15 let – 18 let </a:t>
            </a:r>
          </a:p>
          <a:p>
            <a:pPr marL="0" indent="0">
              <a:buNone/>
            </a:pPr>
            <a:r>
              <a:rPr lang="cs-CZ" sz="3200" b="1" dirty="0" smtClean="0"/>
              <a:t>dospělý</a:t>
            </a:r>
            <a:r>
              <a:rPr lang="cs-CZ" sz="3200" dirty="0" smtClean="0"/>
              <a:t>           18 let – 70 let</a:t>
            </a:r>
          </a:p>
          <a:p>
            <a:pPr marL="0" indent="0">
              <a:buNone/>
            </a:pPr>
            <a:r>
              <a:rPr lang="cs-CZ" sz="3200" b="1" dirty="0" smtClean="0"/>
              <a:t>senior</a:t>
            </a:r>
            <a:r>
              <a:rPr lang="cs-CZ" sz="3200" dirty="0" smtClean="0"/>
              <a:t>              70 a více let</a:t>
            </a:r>
            <a:endParaRPr lang="cs-CZ" sz="3200" dirty="0"/>
          </a:p>
        </p:txBody>
      </p:sp>
      <p:pic>
        <p:nvPicPr>
          <p:cNvPr id="2051" name="Picture 3" descr="C:\Documents and Settings\Kajka\Local Settings\Temporary Internet Files\Content.IE5\3QOISOCR\MC900435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2656"/>
            <a:ext cx="1171575" cy="273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ajka\Local Settings\Temporary Internet Files\Content.IE5\YGY5F0AX\MC9004296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919" y="4941168"/>
            <a:ext cx="1487488" cy="146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ajka\Local Settings\Temporary Internet Files\Content.IE5\YGY5F0AX\MC9003983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0"/>
            <a:ext cx="2430734" cy="209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ajka\Local Settings\Temporary Internet Files\Content.IE5\N427GUZF\MC900404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519" y="4437112"/>
            <a:ext cx="14033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Kajka\Local Settings\Temporary Internet Files\Content.IE5\W6T7OHVD\MC9001954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1821485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76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31311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ZKUS SPRÁVNĚ DOPLNIT NÁZVY Z MINULÝCH SNÍMKŮ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992888" cy="468052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Žení se a vdává, vychovává děti, chodí do práce.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Směje se na členy rodiny, chytá je za prsty, zkouší si sedat.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Chodí do školky, hraje si s dětmi.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Mění se postava, chlapcům rostou vousy, mění se z dětí v dospělé.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868144" y="2780928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dospělý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868144" y="3789040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kojenec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732240" y="4437112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předškolák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807698" y="5373216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dospívající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0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131311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ZKUS SPRÁVNĚ DOPLNIT NÁZVY Z MINULÝCH SNÍMKŮ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992888" cy="468052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Chodí do školy, učí se stále těžší věci, tráví hodně času s kamarády.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Už nechodí do práce, odpočívá, tráví čas s vnoučaty.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Je úplně závislý na matce, musí se pečlivě chránit, když mu něco chybí, pláče.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0099"/>
                </a:solidFill>
              </a:rPr>
              <a:t>Učí se chodit a mluvit, poznává stále více lidí, okolí, svět.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990085" y="2281943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školák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084168" y="3356992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senior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4704117"/>
            <a:ext cx="234279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novorozenec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968044" y="5981769"/>
            <a:ext cx="1944216" cy="504056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batole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96752"/>
            <a:ext cx="7125113" cy="924475"/>
          </a:xfrm>
        </p:spPr>
        <p:txBody>
          <a:bodyPr/>
          <a:lstStyle/>
          <a:p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</a:t>
            </a:r>
          </a:p>
          <a:p>
            <a:pPr marL="0" indent="0">
              <a:buNone/>
            </a:pPr>
            <a:r>
              <a:rPr lang="cs-CZ" sz="3200" dirty="0" smtClean="0"/>
              <a:t>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182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91</TotalTime>
  <Words>276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</vt:lpstr>
      <vt:lpstr>ROSTEME   A STÁRNEME</vt:lpstr>
      <vt:lpstr>Prezentace aplikace PowerPoint</vt:lpstr>
      <vt:lpstr>JAK ROSTEME</vt:lpstr>
      <vt:lpstr>Prezentace aplikace PowerPoint</vt:lpstr>
      <vt:lpstr>ZKUS SPRÁVNĚ DOPLNIT NÁZVY Z MINULÝCH SNÍMKŮ</vt:lpstr>
      <vt:lpstr>ZKUS SPRÁVNĚ DOPLNIT NÁZVY Z MINULÝCH SNÍMKŮ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2013-10-17T14:34:00Z</dcterms:modified>
</cp:coreProperties>
</file>