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VY_32_INOVACE_7C_11_Téma_Vnitřní_ústrojí_člověka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6667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6667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6667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13333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13333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13333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2000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2000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2000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VY_32_INOVACE_7C_11_Téma_Vnitřní_ústrojí_člověka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26667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26667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26667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Prvouka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33333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33333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33333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4000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4000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4000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104632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Žáci poznávají důležité lidské orgány.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Určují podle obrázků, který orgán je zobrazen,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ř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íkají, k čemu slouží.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364157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Vnitřní  ústrojí</a:t>
            </a:r>
            <a:br>
              <a:rPr lang="cs-CZ" sz="6600" dirty="0" smtClean="0"/>
            </a:br>
            <a:r>
              <a:rPr lang="cs-CZ" sz="6600" dirty="0"/>
              <a:t/>
            </a:r>
            <a:br>
              <a:rPr lang="cs-CZ" sz="6600" dirty="0"/>
            </a:br>
            <a:r>
              <a:rPr lang="cs-CZ" sz="6600" dirty="0" smtClean="0"/>
              <a:t>člověka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9896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/>
          <a:lstStyle/>
          <a:p>
            <a:r>
              <a:rPr lang="cs-CZ" dirty="0" smtClean="0"/>
              <a:t>Poznej vnitřní orgán</a:t>
            </a:r>
            <a:br>
              <a:rPr lang="cs-CZ" dirty="0" smtClean="0"/>
            </a:br>
            <a:r>
              <a:rPr lang="cs-CZ" dirty="0" smtClean="0"/>
              <a:t>a řekni, jakou má funkci: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988840"/>
            <a:ext cx="4834880" cy="432052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cs-CZ" dirty="0" smtClean="0"/>
              <a:t>                                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Rozhoduje, co má tělo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udělat. Řídí činnost celého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těla i vnitřních orgánů.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 tomu potřebuje informace, které se šíří pomocí nervů.       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99592" y="2204864"/>
            <a:ext cx="2304256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mozek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21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764704"/>
            <a:ext cx="4917232" cy="5472648"/>
          </a:xfrm>
        </p:spPr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Srdce funguje jako pumpa: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umpuje krev do plic a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 těla.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Krev proudí cévami 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rozvádí po těle kyslík.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06" y="2636912"/>
            <a:ext cx="207514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13026" y="980728"/>
            <a:ext cx="2304256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srdce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1628800"/>
            <a:ext cx="5256584" cy="432052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 smtClean="0"/>
              <a:t>                                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Zajišťují dýchání.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Při nádechu přechází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plicích do krve kyslík,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Při výdechu z krve odchází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oxid uhličitý.                                   </a:t>
            </a:r>
          </a:p>
          <a:p>
            <a:pPr marL="137160" indent="0" algn="ctr">
              <a:buNone/>
            </a:pPr>
            <a:r>
              <a:rPr lang="cs-CZ" dirty="0" smtClean="0"/>
              <a:t>                                          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84717" y="1052736"/>
            <a:ext cx="2304256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plíce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8" y="2276872"/>
            <a:ext cx="2734642" cy="377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550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764704"/>
            <a:ext cx="4917232" cy="5472648"/>
          </a:xfrm>
        </p:spPr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žaludku se potrava mísí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se žaludečními šťávami,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zniklá směs pak putuje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 tenkého střeva.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3026" y="980728"/>
            <a:ext cx="2304256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žaludek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124" name="Picture 4" descr="File:Stomach diagra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07" y="270892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95536" y="4293096"/>
            <a:ext cx="1944216" cy="325625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87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836712"/>
            <a:ext cx="4485184" cy="5544616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Potrava, která se v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žaludku rozmělní a smísí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se šťávami, 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utuje do tenkého střeva.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Přes jeho stěnu přejdou 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iviny do krve, zbytky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nestrávené potravy do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tlustého střeva. V něm se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tvoří stolice, která odchází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 těla konečníkem.</a:t>
            </a:r>
          </a:p>
          <a:p>
            <a:pPr marL="13716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36004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5536" y="589044"/>
            <a:ext cx="3600400" cy="89573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Tenké střevo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5589240"/>
            <a:ext cx="3600399" cy="79208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Tlusté střevo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827584" y="1628800"/>
            <a:ext cx="1080120" cy="2448272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483768" y="3284984"/>
            <a:ext cx="1224136" cy="2232248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884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764704"/>
            <a:ext cx="4906888" cy="5256624"/>
          </a:xfrm>
        </p:spPr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Ledviny slouží k vylučování 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dpadních látek z těla.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 odpadních látek vytvářejí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oč, ta proudí do močového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měchýře a putuje z těla ven.</a:t>
            </a:r>
          </a:p>
          <a:p>
            <a:pPr marL="13716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64904"/>
            <a:ext cx="2987824" cy="3398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13026" y="980728"/>
            <a:ext cx="2304256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ledviny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475656" y="1844824"/>
            <a:ext cx="389498" cy="1008112"/>
          </a:xfrm>
          <a:prstGeom prst="straightConnector1">
            <a:avLst/>
          </a:prstGeom>
          <a:ln w="34925">
            <a:solidFill>
              <a:schemeClr val="tx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61456" y="1844824"/>
            <a:ext cx="234280" cy="1008112"/>
          </a:xfrm>
          <a:prstGeom prst="straightConnector1">
            <a:avLst/>
          </a:prstGeom>
          <a:ln w="34925">
            <a:solidFill>
              <a:schemeClr val="tx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279578" y="5922904"/>
            <a:ext cx="3384376" cy="63408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17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Močový měchýř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1115616" y="5013178"/>
            <a:ext cx="554789" cy="909726"/>
          </a:xfrm>
          <a:prstGeom prst="straightConnector1">
            <a:avLst/>
          </a:prstGeom>
          <a:ln w="34925">
            <a:solidFill>
              <a:schemeClr val="tx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488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25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Otevřená galerie </a:t>
            </a: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Clker.com - Klipart</a:t>
            </a:r>
            <a:endParaRPr lang="cs-CZ" sz="32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208</TotalTime>
  <Words>238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Anotace</vt:lpstr>
      <vt:lpstr>Vnitřní  ústrojí  člověka</vt:lpstr>
      <vt:lpstr>Poznej vnitřní orgán a řekni, jakou má funkci: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13</cp:revision>
  <dcterms:created xsi:type="dcterms:W3CDTF">2011-08-21T15:31:45Z</dcterms:created>
  <dcterms:modified xsi:type="dcterms:W3CDTF">2013-10-17T14:56:40Z</dcterms:modified>
</cp:coreProperties>
</file>