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VY_32_INOVACE_7C_13_Téma_Lidské_tělo_opakování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VY_32_INOVACE_7C_13_Téma_Lidské_tělo_opakování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Prvouka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585118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Opakování pojmenování částí lidského těla, žáci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určují na fotografii postavy.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Spojení slov, označujících části těla se slovy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označujícími odpovídající části kostry.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Přiřazení funkce k vnitřním orgánům – stálým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pakováním si žáci fixují učivo.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7772400" cy="3392017"/>
          </a:xfrm>
        </p:spPr>
        <p:txBody>
          <a:bodyPr/>
          <a:lstStyle/>
          <a:p>
            <a:r>
              <a:rPr lang="cs-CZ" sz="9600" dirty="0" smtClean="0"/>
              <a:t>Lidské tělo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144016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opakování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47515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Jmenuj části těla</a:t>
            </a:r>
            <a:endParaRPr lang="cs-CZ" dirty="0"/>
          </a:p>
        </p:txBody>
      </p:sp>
      <p:pic>
        <p:nvPicPr>
          <p:cNvPr id="1032" name="Picture 8" descr="C:\Documents and Settings\Kajka\Local Settings\Temporary Internet Files\Content.IE5\LGEH4I3R\MP900255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808" y="1613166"/>
            <a:ext cx="2872336" cy="431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987824" y="2420888"/>
            <a:ext cx="792088" cy="36004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680140" y="2996952"/>
            <a:ext cx="504056" cy="324036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5652520" y="3686929"/>
            <a:ext cx="531676" cy="113103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766019" y="2816932"/>
            <a:ext cx="792088" cy="36004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324292" y="2780928"/>
            <a:ext cx="859904" cy="267139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650806" y="3772817"/>
            <a:ext cx="1022513" cy="200825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5219661" y="3895088"/>
            <a:ext cx="825922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4214156" y="4077073"/>
            <a:ext cx="429852" cy="114738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429082" y="4473116"/>
            <a:ext cx="859006" cy="18002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5333887" y="5157192"/>
            <a:ext cx="711696" cy="15240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086808" y="5337212"/>
            <a:ext cx="867343" cy="18002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2987824" y="4832378"/>
            <a:ext cx="1080120" cy="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4241880" y="5517232"/>
            <a:ext cx="1447855" cy="207640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1358616" y="2096852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hlava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1350434" y="2675908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rameno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1281606" y="3643060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loket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1358616" y="4473116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koleno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1310273" y="5137990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nárt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5860436" y="5472844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chodidlo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6018711" y="4805536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lýtko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6009482" y="3895088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břicho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6004746" y="3320988"/>
            <a:ext cx="2095645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předloktí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6336838" y="2795295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paže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6004746" y="2214161"/>
            <a:ext cx="1728192" cy="504056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krk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4678085" y="4030048"/>
            <a:ext cx="1182351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hýždě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3260930" y="4220041"/>
            <a:ext cx="1182351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stehno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65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25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2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2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5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3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60" grpId="0" animBg="1"/>
      <p:bldP spid="41" grpId="0" animBg="1"/>
      <p:bldP spid="6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00200"/>
          </a:xfrm>
        </p:spPr>
        <p:txBody>
          <a:bodyPr/>
          <a:lstStyle/>
          <a:p>
            <a:r>
              <a:rPr lang="cs-CZ" sz="3600" b="1" dirty="0" smtClean="0"/>
              <a:t>Spoj část těla s částí kostry, </a:t>
            </a:r>
            <a:br>
              <a:rPr lang="cs-CZ" sz="3600" b="1" dirty="0" smtClean="0"/>
            </a:br>
            <a:r>
              <a:rPr lang="cs-CZ" sz="3600" b="1" dirty="0" smtClean="0"/>
              <a:t>jak k sobě patří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lava   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kostra dolní končetiny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oha    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žebra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b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oky    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lebka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rudník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kostra horní končetiny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uka             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pánev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2852936"/>
            <a:ext cx="1656184" cy="1224136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763688" y="2830776"/>
            <a:ext cx="1800200" cy="612068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91680" y="4077072"/>
            <a:ext cx="1835494" cy="1368152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195736" y="3465004"/>
            <a:ext cx="1368152" cy="1296144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547664" y="4761148"/>
            <a:ext cx="1979510" cy="612068"/>
          </a:xfrm>
          <a:prstGeom prst="line">
            <a:avLst/>
          </a:prstGeom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74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PLÍCE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34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SRDCE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4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TENKÉ STŘEVO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4048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4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LEDVINY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4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ŽALUDEK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4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Vyber správnou možnost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7713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Pracuje jako pumpa a rozvádí krev do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TLUSTÉ STŘEVO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3893" y="4549316"/>
            <a:ext cx="3520008" cy="783704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Řídí činnost celého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20344" y="4221088"/>
            <a:ext cx="3312368" cy="72008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Zabezpečují dýchání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71533" y="5601614"/>
            <a:ext cx="3312368" cy="8640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Potrava se v něm smísí se šťávami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20072" y="1700808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Odebírají škodlivé látky a odvádějí je močovou trubicí z těla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2965140"/>
            <a:ext cx="3312368" cy="115212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Nestrávené zbytky se v něm zahušťují a odcházejí konečníkem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88024" y="5013176"/>
            <a:ext cx="3312368" cy="153056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Probíhá v něm další štěpení, potřebné látky se jeho stěnami vstřebávají do těla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4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- 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129</TotalTime>
  <Words>475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Anotace</vt:lpstr>
      <vt:lpstr>Lidské tělo</vt:lpstr>
      <vt:lpstr>Jmenuj části těla</vt:lpstr>
      <vt:lpstr>Spoj část těla s částí kostry,  jak k sobě patří</vt:lpstr>
      <vt:lpstr>Vyber správnou možnost</vt:lpstr>
      <vt:lpstr>Vyber správnou možnost</vt:lpstr>
      <vt:lpstr>Vyber správnou možnost</vt:lpstr>
      <vt:lpstr>Vyber správnou možnost</vt:lpstr>
      <vt:lpstr>Vyber správnou možnost</vt:lpstr>
      <vt:lpstr>Vyber správnou možnost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15</cp:revision>
  <dcterms:created xsi:type="dcterms:W3CDTF">2011-08-21T15:31:45Z</dcterms:created>
  <dcterms:modified xsi:type="dcterms:W3CDTF">2013-10-17T14:58:54Z</dcterms:modified>
</cp:coreProperties>
</file>